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587309-8F36-4169-BBF1-5BABA6FC11FF}">
  <a:tblStyle styleId="{88587309-8F36-4169-BBF1-5BABA6FC11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/>
    <p:restoredTop sz="92904"/>
  </p:normalViewPr>
  <p:slideViewPr>
    <p:cSldViewPr>
      <p:cViewPr varScale="1">
        <p:scale>
          <a:sx n="129" d="100"/>
          <a:sy n="129" d="100"/>
        </p:scale>
        <p:origin x="14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E4B67-283A-48D8-97F5-4F28085DD06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F203D9-AB7F-4F96-9CCE-3C5F9C65DC1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600" b="1" dirty="0" smtClean="0">
              <a:latin typeface="Candara Light" pitchFamily="34" charset="0"/>
            </a:rPr>
            <a:t>KAMPUNG MERDEKA</a:t>
          </a:r>
          <a:endParaRPr lang="en-GB" sz="1600" b="1" dirty="0">
            <a:latin typeface="Candara Light" pitchFamily="34" charset="0"/>
          </a:endParaRPr>
        </a:p>
      </dgm:t>
    </dgm:pt>
    <dgm:pt modelId="{428DFCCC-1527-4BEE-8F23-2623D9CC6D49}" type="parTrans" cxnId="{CEC6BACE-12E1-4CD3-8E3F-0D8089385BBF}">
      <dgm:prSet/>
      <dgm:spPr/>
      <dgm:t>
        <a:bodyPr/>
        <a:lstStyle/>
        <a:p>
          <a:endParaRPr lang="en-GB"/>
        </a:p>
      </dgm:t>
    </dgm:pt>
    <dgm:pt modelId="{E5467F8E-44DA-4A5D-B2CD-DD27670842A8}" type="sibTrans" cxnId="{CEC6BACE-12E1-4CD3-8E3F-0D8089385BBF}">
      <dgm:prSet/>
      <dgm:spPr/>
      <dgm:t>
        <a:bodyPr/>
        <a:lstStyle/>
        <a:p>
          <a:endParaRPr lang="en-GB"/>
        </a:p>
      </dgm:t>
    </dgm:pt>
    <dgm:pt modelId="{1F31DC2F-DC5B-43B1-AE89-419FF40EBF19}">
      <dgm:prSet phldrT="[Text]"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M</a:t>
          </a:r>
          <a:endParaRPr lang="en-GB" sz="1400" b="1" dirty="0">
            <a:latin typeface="Bookman Old Style" pitchFamily="18" charset="0"/>
          </a:endParaRPr>
        </a:p>
      </dgm:t>
    </dgm:pt>
    <dgm:pt modelId="{C9B40426-6E09-46FF-9CE3-A122895AB9A4}" type="parTrans" cxnId="{4E3E5E3D-1FE6-4506-9FAD-8295E7F4DBD2}">
      <dgm:prSet/>
      <dgm:spPr/>
      <dgm:t>
        <a:bodyPr/>
        <a:lstStyle/>
        <a:p>
          <a:endParaRPr lang="en-GB"/>
        </a:p>
      </dgm:t>
    </dgm:pt>
    <dgm:pt modelId="{6067A2C1-1C13-450E-BBEA-7D433AED459D}" type="sibTrans" cxnId="{4E3E5E3D-1FE6-4506-9FAD-8295E7F4DBD2}">
      <dgm:prSet/>
      <dgm:spPr/>
      <dgm:t>
        <a:bodyPr/>
        <a:lstStyle/>
        <a:p>
          <a:endParaRPr lang="en-GB"/>
        </a:p>
      </dgm:t>
    </dgm:pt>
    <dgm:pt modelId="{CE05BC63-D25B-4627-8544-8B34E7A01CC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latin typeface="Candara Light" pitchFamily="34" charset="0"/>
            </a:rPr>
            <a:t>KAMPUNG MANDIRI</a:t>
          </a:r>
          <a:br>
            <a:rPr lang="en-US" sz="1600" b="1" dirty="0" smtClean="0">
              <a:latin typeface="Candara Light" pitchFamily="34" charset="0"/>
            </a:rPr>
          </a:br>
          <a:endParaRPr lang="en-GB" sz="1600" b="1" dirty="0">
            <a:latin typeface="Candara Light" pitchFamily="34" charset="0"/>
          </a:endParaRPr>
        </a:p>
      </dgm:t>
    </dgm:pt>
    <dgm:pt modelId="{CCDE0091-C6F1-4261-9231-AFFFA62B4C0C}" type="parTrans" cxnId="{80FFC703-F540-447A-BB3E-6CBCDF5DD7F6}">
      <dgm:prSet/>
      <dgm:spPr/>
      <dgm:t>
        <a:bodyPr/>
        <a:lstStyle/>
        <a:p>
          <a:endParaRPr lang="en-GB"/>
        </a:p>
      </dgm:t>
    </dgm:pt>
    <dgm:pt modelId="{8A435726-2CB7-4804-87D8-E227E1463138}" type="sibTrans" cxnId="{80FFC703-F540-447A-BB3E-6CBCDF5DD7F6}">
      <dgm:prSet/>
      <dgm:spPr/>
      <dgm:t>
        <a:bodyPr/>
        <a:lstStyle/>
        <a:p>
          <a:endParaRPr lang="en-GB"/>
        </a:p>
      </dgm:t>
    </dgm:pt>
    <dgm:pt modelId="{24E3C77E-98BF-498E-A0C0-70B36A49C7DD}">
      <dgm:prSet phldrT="[Text]"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M</a:t>
          </a:r>
          <a:endParaRPr lang="en-GB" sz="1400" b="1" dirty="0">
            <a:latin typeface="Bookman Old Style" pitchFamily="18" charset="0"/>
          </a:endParaRPr>
        </a:p>
      </dgm:t>
    </dgm:pt>
    <dgm:pt modelId="{443A6D66-4F2E-4968-AA95-1A869EA52533}" type="parTrans" cxnId="{AD64C296-E4EB-442F-A62D-E9C80F1DFBB3}">
      <dgm:prSet/>
      <dgm:spPr/>
      <dgm:t>
        <a:bodyPr/>
        <a:lstStyle/>
        <a:p>
          <a:endParaRPr lang="en-GB"/>
        </a:p>
      </dgm:t>
    </dgm:pt>
    <dgm:pt modelId="{770181FB-6386-44AE-8FEE-4B24AFA3B8CA}" type="sibTrans" cxnId="{AD64C296-E4EB-442F-A62D-E9C80F1DFBB3}">
      <dgm:prSet/>
      <dgm:spPr/>
      <dgm:t>
        <a:bodyPr/>
        <a:lstStyle/>
        <a:p>
          <a:endParaRPr lang="en-GB"/>
        </a:p>
      </dgm:t>
    </dgm:pt>
    <dgm:pt modelId="{85414254-2D10-43F9-B492-60A58DBB378B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600" b="1" dirty="0" smtClean="0">
              <a:latin typeface="Candara Light" pitchFamily="34" charset="0"/>
            </a:rPr>
            <a:t>KAMPUNG SANTRI</a:t>
          </a:r>
          <a:endParaRPr lang="en-GB" sz="1600" b="1" dirty="0">
            <a:latin typeface="Candara Light" pitchFamily="34" charset="0"/>
          </a:endParaRPr>
        </a:p>
      </dgm:t>
    </dgm:pt>
    <dgm:pt modelId="{DCB16186-A80E-4F0E-8FA7-2610AC281F5F}" type="parTrans" cxnId="{9097B9A2-90DF-4E75-B496-A02612D5D536}">
      <dgm:prSet/>
      <dgm:spPr/>
      <dgm:t>
        <a:bodyPr/>
        <a:lstStyle/>
        <a:p>
          <a:endParaRPr lang="en-GB"/>
        </a:p>
      </dgm:t>
    </dgm:pt>
    <dgm:pt modelId="{259D26D2-2720-4EB8-9751-B37271F3B43B}" type="sibTrans" cxnId="{9097B9A2-90DF-4E75-B496-A02612D5D536}">
      <dgm:prSet/>
      <dgm:spPr/>
      <dgm:t>
        <a:bodyPr/>
        <a:lstStyle/>
        <a:p>
          <a:endParaRPr lang="en-GB"/>
        </a:p>
      </dgm:t>
    </dgm:pt>
    <dgm:pt modelId="{7BD50BC2-F4B1-4BB2-A366-1F78F81131B1}">
      <dgm:prSet phldrT="[Text]"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S</a:t>
          </a:r>
          <a:endParaRPr lang="en-GB" b="1" dirty="0">
            <a:latin typeface="Bookman Old Style" pitchFamily="18" charset="0"/>
          </a:endParaRPr>
        </a:p>
      </dgm:t>
    </dgm:pt>
    <dgm:pt modelId="{0C2AA8A9-DD61-473A-A927-BD40B1C20037}" type="parTrans" cxnId="{E53316C4-0525-47A1-8A91-621947FBEAE7}">
      <dgm:prSet/>
      <dgm:spPr/>
      <dgm:t>
        <a:bodyPr/>
        <a:lstStyle/>
        <a:p>
          <a:endParaRPr lang="en-GB"/>
        </a:p>
      </dgm:t>
    </dgm:pt>
    <dgm:pt modelId="{A4981D47-DDC8-4236-A816-38E9D606865A}" type="sibTrans" cxnId="{E53316C4-0525-47A1-8A91-621947FBEAE7}">
      <dgm:prSet/>
      <dgm:spPr/>
      <dgm:t>
        <a:bodyPr/>
        <a:lstStyle/>
        <a:p>
          <a:endParaRPr lang="en-GB"/>
        </a:p>
      </dgm:t>
    </dgm:pt>
    <dgm:pt modelId="{618506DA-9D6D-4C77-AA4D-28D7E80CEB79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E</a:t>
          </a:r>
          <a:endParaRPr lang="en-US" sz="1400" b="1" dirty="0" smtClean="0">
            <a:latin typeface="Bookman Old Style" pitchFamily="18" charset="0"/>
          </a:endParaRPr>
        </a:p>
      </dgm:t>
    </dgm:pt>
    <dgm:pt modelId="{E3E47735-0F35-4827-8477-77B12D0D9DD6}" type="parTrans" cxnId="{06057D64-75EB-49D9-AF3B-9691D3D2A09A}">
      <dgm:prSet/>
      <dgm:spPr/>
      <dgm:t>
        <a:bodyPr/>
        <a:lstStyle/>
        <a:p>
          <a:endParaRPr lang="en-GB"/>
        </a:p>
      </dgm:t>
    </dgm:pt>
    <dgm:pt modelId="{F0C61F64-DCAC-4B58-948B-A1181AD270B8}" type="sibTrans" cxnId="{06057D64-75EB-49D9-AF3B-9691D3D2A09A}">
      <dgm:prSet/>
      <dgm:spPr/>
      <dgm:t>
        <a:bodyPr/>
        <a:lstStyle/>
        <a:p>
          <a:endParaRPr lang="en-GB"/>
        </a:p>
      </dgm:t>
    </dgm:pt>
    <dgm:pt modelId="{EE774863-9E5C-4B03-852D-3770BC68B7BE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R</a:t>
          </a:r>
          <a:endParaRPr lang="en-US" sz="1400" b="1" dirty="0" smtClean="0">
            <a:latin typeface="Bookman Old Style" pitchFamily="18" charset="0"/>
          </a:endParaRPr>
        </a:p>
      </dgm:t>
    </dgm:pt>
    <dgm:pt modelId="{C321BCE2-B247-458A-98A2-BF2EAB897A7A}" type="parTrans" cxnId="{B2ACBABC-571F-4415-B979-22D9DE966D6C}">
      <dgm:prSet/>
      <dgm:spPr/>
      <dgm:t>
        <a:bodyPr/>
        <a:lstStyle/>
        <a:p>
          <a:endParaRPr lang="en-GB"/>
        </a:p>
      </dgm:t>
    </dgm:pt>
    <dgm:pt modelId="{95890DEE-14F3-46AB-B8CA-4C520585919F}" type="sibTrans" cxnId="{B2ACBABC-571F-4415-B979-22D9DE966D6C}">
      <dgm:prSet/>
      <dgm:spPr/>
      <dgm:t>
        <a:bodyPr/>
        <a:lstStyle/>
        <a:p>
          <a:endParaRPr lang="en-GB"/>
        </a:p>
      </dgm:t>
    </dgm:pt>
    <dgm:pt modelId="{78C17AD3-0746-46C4-BB73-CC31372D9328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D</a:t>
          </a:r>
          <a:endParaRPr lang="en-US" sz="1400" b="1" dirty="0" smtClean="0">
            <a:latin typeface="Bookman Old Style" pitchFamily="18" charset="0"/>
          </a:endParaRPr>
        </a:p>
      </dgm:t>
    </dgm:pt>
    <dgm:pt modelId="{375C9A43-1262-4AE9-8999-0B4DFABB267E}" type="parTrans" cxnId="{16378DA7-AC2C-4D0A-B06B-ADE90A631013}">
      <dgm:prSet/>
      <dgm:spPr/>
      <dgm:t>
        <a:bodyPr/>
        <a:lstStyle/>
        <a:p>
          <a:endParaRPr lang="en-GB"/>
        </a:p>
      </dgm:t>
    </dgm:pt>
    <dgm:pt modelId="{E16A09EF-105E-4390-B3D0-81B8877C3357}" type="sibTrans" cxnId="{16378DA7-AC2C-4D0A-B06B-ADE90A631013}">
      <dgm:prSet/>
      <dgm:spPr/>
      <dgm:t>
        <a:bodyPr/>
        <a:lstStyle/>
        <a:p>
          <a:endParaRPr lang="en-GB"/>
        </a:p>
      </dgm:t>
    </dgm:pt>
    <dgm:pt modelId="{5B8599F2-254E-4202-A837-323B5ACCD57F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E</a:t>
          </a:r>
          <a:endParaRPr lang="en-US" sz="1400" b="1" dirty="0" smtClean="0">
            <a:latin typeface="Bookman Old Style" pitchFamily="18" charset="0"/>
          </a:endParaRPr>
        </a:p>
      </dgm:t>
    </dgm:pt>
    <dgm:pt modelId="{35BB5BF1-D89B-4D87-B313-F036C0831459}" type="parTrans" cxnId="{71E01B8C-76EF-4529-A449-5AD089FD0863}">
      <dgm:prSet/>
      <dgm:spPr/>
      <dgm:t>
        <a:bodyPr/>
        <a:lstStyle/>
        <a:p>
          <a:endParaRPr lang="en-GB"/>
        </a:p>
      </dgm:t>
    </dgm:pt>
    <dgm:pt modelId="{9B29C494-8CB3-4493-9A97-8A38AED4CE3B}" type="sibTrans" cxnId="{71E01B8C-76EF-4529-A449-5AD089FD0863}">
      <dgm:prSet/>
      <dgm:spPr/>
      <dgm:t>
        <a:bodyPr/>
        <a:lstStyle/>
        <a:p>
          <a:endParaRPr lang="en-GB"/>
        </a:p>
      </dgm:t>
    </dgm:pt>
    <dgm:pt modelId="{125EB421-C4D6-474B-8961-D11B09284888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K</a:t>
          </a:r>
          <a:endParaRPr lang="en-US" sz="1400" b="1" dirty="0" smtClean="0">
            <a:latin typeface="Bookman Old Style" pitchFamily="18" charset="0"/>
          </a:endParaRPr>
        </a:p>
      </dgm:t>
    </dgm:pt>
    <dgm:pt modelId="{9B8B21EC-8574-48EF-9A5B-147736890F23}" type="parTrans" cxnId="{4ED78F8C-C070-40F4-8FFC-69B13C343623}">
      <dgm:prSet/>
      <dgm:spPr/>
      <dgm:t>
        <a:bodyPr/>
        <a:lstStyle/>
        <a:p>
          <a:endParaRPr lang="en-GB"/>
        </a:p>
      </dgm:t>
    </dgm:pt>
    <dgm:pt modelId="{7B023C71-9F8D-4C8D-A0BA-BE6C652AC2C4}" type="sibTrans" cxnId="{4ED78F8C-C070-40F4-8FFC-69B13C343623}">
      <dgm:prSet/>
      <dgm:spPr/>
      <dgm:t>
        <a:bodyPr/>
        <a:lstStyle/>
        <a:p>
          <a:endParaRPr lang="en-GB"/>
        </a:p>
      </dgm:t>
    </dgm:pt>
    <dgm:pt modelId="{339025F1-11B8-4C1C-B6BC-8DE451403EC4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A</a:t>
          </a:r>
          <a:endParaRPr lang="en-US" sz="1400" b="1" dirty="0">
            <a:latin typeface="Bookman Old Style" pitchFamily="18" charset="0"/>
          </a:endParaRPr>
        </a:p>
      </dgm:t>
    </dgm:pt>
    <dgm:pt modelId="{582C50FF-6173-4029-8BD3-3035CDE5E497}" type="parTrans" cxnId="{2DBB68F2-5451-4C21-BCE0-12D97ACCABEA}">
      <dgm:prSet/>
      <dgm:spPr/>
      <dgm:t>
        <a:bodyPr/>
        <a:lstStyle/>
        <a:p>
          <a:endParaRPr lang="en-GB"/>
        </a:p>
      </dgm:t>
    </dgm:pt>
    <dgm:pt modelId="{8323FD27-95A4-4013-91A5-9A3C9F063AB6}" type="sibTrans" cxnId="{2DBB68F2-5451-4C21-BCE0-12D97ACCABEA}">
      <dgm:prSet/>
      <dgm:spPr/>
      <dgm:t>
        <a:bodyPr/>
        <a:lstStyle/>
        <a:p>
          <a:endParaRPr lang="en-GB"/>
        </a:p>
      </dgm:t>
    </dgm:pt>
    <dgm:pt modelId="{FADA8F00-F11C-4BA2-9BBE-99CAC33725E4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A</a:t>
          </a:r>
          <a:endParaRPr lang="en-US" sz="1400" b="1" dirty="0" smtClean="0">
            <a:latin typeface="Bookman Old Style" pitchFamily="18" charset="0"/>
          </a:endParaRPr>
        </a:p>
      </dgm:t>
    </dgm:pt>
    <dgm:pt modelId="{914BD538-CF33-4593-8571-67080FB8C9FA}" type="parTrans" cxnId="{743733BF-63F3-44BB-BF9E-D13EBA33842A}">
      <dgm:prSet/>
      <dgm:spPr/>
      <dgm:t>
        <a:bodyPr/>
        <a:lstStyle/>
        <a:p>
          <a:endParaRPr lang="en-GB"/>
        </a:p>
      </dgm:t>
    </dgm:pt>
    <dgm:pt modelId="{3800DCD3-4668-411A-9551-7E4B58E68AB7}" type="sibTrans" cxnId="{743733BF-63F3-44BB-BF9E-D13EBA33842A}">
      <dgm:prSet/>
      <dgm:spPr/>
      <dgm:t>
        <a:bodyPr/>
        <a:lstStyle/>
        <a:p>
          <a:endParaRPr lang="en-GB"/>
        </a:p>
      </dgm:t>
    </dgm:pt>
    <dgm:pt modelId="{603B045C-CEF8-4305-9865-6A625B2FDE6B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N</a:t>
          </a:r>
          <a:endParaRPr lang="en-US" sz="1400" b="1" dirty="0" smtClean="0">
            <a:latin typeface="Bookman Old Style" pitchFamily="18" charset="0"/>
          </a:endParaRPr>
        </a:p>
      </dgm:t>
    </dgm:pt>
    <dgm:pt modelId="{7AAA636D-C3B0-40AD-B1C0-A1A69039E62B}" type="parTrans" cxnId="{FF615A56-3B66-4A46-951F-641721FB3123}">
      <dgm:prSet/>
      <dgm:spPr/>
      <dgm:t>
        <a:bodyPr/>
        <a:lstStyle/>
        <a:p>
          <a:endParaRPr lang="en-GB"/>
        </a:p>
      </dgm:t>
    </dgm:pt>
    <dgm:pt modelId="{20A1A758-7CF2-4F74-AD04-B7EC6AD2AE3C}" type="sibTrans" cxnId="{FF615A56-3B66-4A46-951F-641721FB3123}">
      <dgm:prSet/>
      <dgm:spPr/>
      <dgm:t>
        <a:bodyPr/>
        <a:lstStyle/>
        <a:p>
          <a:endParaRPr lang="en-GB"/>
        </a:p>
      </dgm:t>
    </dgm:pt>
    <dgm:pt modelId="{C526AB64-B63E-49D9-9DDF-24B9F74C9771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D</a:t>
          </a:r>
          <a:endParaRPr lang="en-US" sz="1400" b="1" dirty="0" smtClean="0">
            <a:latin typeface="Bookman Old Style" pitchFamily="18" charset="0"/>
          </a:endParaRPr>
        </a:p>
      </dgm:t>
    </dgm:pt>
    <dgm:pt modelId="{35DAD504-ADC6-4529-9EE8-0315BD3EA9BE}" type="parTrans" cxnId="{B7995A1E-D55A-4D95-876F-F1CFD7B8FC33}">
      <dgm:prSet/>
      <dgm:spPr/>
      <dgm:t>
        <a:bodyPr/>
        <a:lstStyle/>
        <a:p>
          <a:endParaRPr lang="en-GB"/>
        </a:p>
      </dgm:t>
    </dgm:pt>
    <dgm:pt modelId="{3CA3ABC5-89A4-4068-B936-15742F1E3381}" type="sibTrans" cxnId="{B7995A1E-D55A-4D95-876F-F1CFD7B8FC33}">
      <dgm:prSet/>
      <dgm:spPr/>
      <dgm:t>
        <a:bodyPr/>
        <a:lstStyle/>
        <a:p>
          <a:endParaRPr lang="en-GB"/>
        </a:p>
      </dgm:t>
    </dgm:pt>
    <dgm:pt modelId="{E79C1972-9A58-445A-BCD8-B7FB804E088A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I</a:t>
          </a:r>
          <a:endParaRPr lang="en-US" sz="1400" b="1" dirty="0" smtClean="0">
            <a:latin typeface="Bookman Old Style" pitchFamily="18" charset="0"/>
          </a:endParaRPr>
        </a:p>
      </dgm:t>
    </dgm:pt>
    <dgm:pt modelId="{9E3F0EC5-78E2-4C73-BB93-2E68E3CC7AE5}" type="parTrans" cxnId="{53B6196C-A526-4DEB-9387-A534556BE096}">
      <dgm:prSet/>
      <dgm:spPr/>
      <dgm:t>
        <a:bodyPr/>
        <a:lstStyle/>
        <a:p>
          <a:endParaRPr lang="en-GB"/>
        </a:p>
      </dgm:t>
    </dgm:pt>
    <dgm:pt modelId="{4FB1877E-9DDA-4F53-A2C6-5A9EFE4FA15F}" type="sibTrans" cxnId="{53B6196C-A526-4DEB-9387-A534556BE096}">
      <dgm:prSet/>
      <dgm:spPr/>
      <dgm:t>
        <a:bodyPr/>
        <a:lstStyle/>
        <a:p>
          <a:endParaRPr lang="en-GB"/>
        </a:p>
      </dgm:t>
    </dgm:pt>
    <dgm:pt modelId="{8391BF69-2EC2-4EB7-A322-B5C4E6F58729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R</a:t>
          </a:r>
          <a:endParaRPr lang="en-US" sz="1400" b="1" dirty="0" smtClean="0">
            <a:latin typeface="Bookman Old Style" pitchFamily="18" charset="0"/>
          </a:endParaRPr>
        </a:p>
      </dgm:t>
    </dgm:pt>
    <dgm:pt modelId="{0212F95A-2EE2-4AB9-8354-DE5C0145B786}" type="parTrans" cxnId="{34739470-385E-44B2-9193-938FDC3B6FB7}">
      <dgm:prSet/>
      <dgm:spPr/>
      <dgm:t>
        <a:bodyPr/>
        <a:lstStyle/>
        <a:p>
          <a:endParaRPr lang="en-GB"/>
        </a:p>
      </dgm:t>
    </dgm:pt>
    <dgm:pt modelId="{C010C55C-82F1-4AAD-95E7-023335EE23A1}" type="sibTrans" cxnId="{34739470-385E-44B2-9193-938FDC3B6FB7}">
      <dgm:prSet/>
      <dgm:spPr/>
      <dgm:t>
        <a:bodyPr/>
        <a:lstStyle/>
        <a:p>
          <a:endParaRPr lang="en-GB"/>
        </a:p>
      </dgm:t>
    </dgm:pt>
    <dgm:pt modelId="{C1018073-438C-4FEC-BA53-B226206E8FF0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I</a:t>
          </a:r>
          <a:endParaRPr lang="en-US" sz="1400" b="1" dirty="0" smtClean="0">
            <a:latin typeface="Bookman Old Style" pitchFamily="18" charset="0"/>
          </a:endParaRPr>
        </a:p>
      </dgm:t>
    </dgm:pt>
    <dgm:pt modelId="{17F92795-0934-4012-8244-6C12EA9BF8E2}" type="parTrans" cxnId="{1239D947-233E-489C-88DB-5AD1242FFB20}">
      <dgm:prSet/>
      <dgm:spPr/>
      <dgm:t>
        <a:bodyPr/>
        <a:lstStyle/>
        <a:p>
          <a:endParaRPr lang="en-GB"/>
        </a:p>
      </dgm:t>
    </dgm:pt>
    <dgm:pt modelId="{4B10A3F2-448D-4A89-8AD3-DE0BC189747B}" type="sibTrans" cxnId="{1239D947-233E-489C-88DB-5AD1242FFB20}">
      <dgm:prSet/>
      <dgm:spPr/>
      <dgm:t>
        <a:bodyPr/>
        <a:lstStyle/>
        <a:p>
          <a:endParaRPr lang="en-GB"/>
        </a:p>
      </dgm:t>
    </dgm:pt>
    <dgm:pt modelId="{F9D8FC22-05B7-443A-A74E-E5E456E6EFD2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A</a:t>
          </a:r>
          <a:endParaRPr lang="en-US" b="1" dirty="0" smtClean="0">
            <a:latin typeface="Bookman Old Style" pitchFamily="18" charset="0"/>
          </a:endParaRPr>
        </a:p>
      </dgm:t>
    </dgm:pt>
    <dgm:pt modelId="{3A68E8AE-24C6-49A2-AF78-33449DE9E7F1}" type="parTrans" cxnId="{7438453D-C4CE-4419-8400-C41C43741689}">
      <dgm:prSet/>
      <dgm:spPr/>
      <dgm:t>
        <a:bodyPr/>
        <a:lstStyle/>
        <a:p>
          <a:endParaRPr lang="en-GB"/>
        </a:p>
      </dgm:t>
    </dgm:pt>
    <dgm:pt modelId="{750D4DDB-F2A1-4963-8498-B51EA39EA8D1}" type="sibTrans" cxnId="{7438453D-C4CE-4419-8400-C41C43741689}">
      <dgm:prSet/>
      <dgm:spPr/>
      <dgm:t>
        <a:bodyPr/>
        <a:lstStyle/>
        <a:p>
          <a:endParaRPr lang="en-GB"/>
        </a:p>
      </dgm:t>
    </dgm:pt>
    <dgm:pt modelId="{87C54DA5-0796-4539-8B6C-8DD2B0297A02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N</a:t>
          </a:r>
          <a:endParaRPr lang="en-US" b="1" dirty="0" smtClean="0">
            <a:latin typeface="Bookman Old Style" pitchFamily="18" charset="0"/>
          </a:endParaRPr>
        </a:p>
      </dgm:t>
    </dgm:pt>
    <dgm:pt modelId="{D953A1EE-3382-486D-83BF-80B3BE0B8C5E}" type="parTrans" cxnId="{19C4884B-1D94-42DC-A72C-F85E213610F8}">
      <dgm:prSet/>
      <dgm:spPr/>
      <dgm:t>
        <a:bodyPr/>
        <a:lstStyle/>
        <a:p>
          <a:endParaRPr lang="en-GB"/>
        </a:p>
      </dgm:t>
    </dgm:pt>
    <dgm:pt modelId="{9FE9217B-80D1-4E18-BC61-6BBA0DEB9368}" type="sibTrans" cxnId="{19C4884B-1D94-42DC-A72C-F85E213610F8}">
      <dgm:prSet/>
      <dgm:spPr/>
      <dgm:t>
        <a:bodyPr/>
        <a:lstStyle/>
        <a:p>
          <a:endParaRPr lang="en-GB"/>
        </a:p>
      </dgm:t>
    </dgm:pt>
    <dgm:pt modelId="{5A70590F-1A75-447D-8629-E22B57A209B0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T</a:t>
          </a:r>
          <a:endParaRPr lang="en-US" b="1" dirty="0" smtClean="0">
            <a:latin typeface="Bookman Old Style" pitchFamily="18" charset="0"/>
          </a:endParaRPr>
        </a:p>
      </dgm:t>
    </dgm:pt>
    <dgm:pt modelId="{412BC1EF-184C-4D79-975D-EB9D5D304F66}" type="parTrans" cxnId="{3D5813B1-E1EE-4FFC-AD27-82C71F667CA5}">
      <dgm:prSet/>
      <dgm:spPr/>
      <dgm:t>
        <a:bodyPr/>
        <a:lstStyle/>
        <a:p>
          <a:endParaRPr lang="en-GB"/>
        </a:p>
      </dgm:t>
    </dgm:pt>
    <dgm:pt modelId="{4B957B32-108E-48C0-BB59-9761962766AA}" type="sibTrans" cxnId="{3D5813B1-E1EE-4FFC-AD27-82C71F667CA5}">
      <dgm:prSet/>
      <dgm:spPr/>
      <dgm:t>
        <a:bodyPr/>
        <a:lstStyle/>
        <a:p>
          <a:endParaRPr lang="en-GB"/>
        </a:p>
      </dgm:t>
    </dgm:pt>
    <dgm:pt modelId="{86D7CAD5-CC4F-4A91-9551-B5FAF208E99A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R</a:t>
          </a:r>
          <a:endParaRPr lang="en-US" b="1" dirty="0" smtClean="0">
            <a:latin typeface="Bookman Old Style" pitchFamily="18" charset="0"/>
          </a:endParaRPr>
        </a:p>
      </dgm:t>
    </dgm:pt>
    <dgm:pt modelId="{65A1D569-799B-4BB4-B8A3-CAA3E30407C5}" type="parTrans" cxnId="{14A5DE2E-4F19-462C-BF40-DB445C8615DC}">
      <dgm:prSet/>
      <dgm:spPr/>
      <dgm:t>
        <a:bodyPr/>
        <a:lstStyle/>
        <a:p>
          <a:endParaRPr lang="en-GB"/>
        </a:p>
      </dgm:t>
    </dgm:pt>
    <dgm:pt modelId="{4BEF792D-C563-4AB1-BAC9-843E5BD170C0}" type="sibTrans" cxnId="{14A5DE2E-4F19-462C-BF40-DB445C8615DC}">
      <dgm:prSet/>
      <dgm:spPr/>
      <dgm:t>
        <a:bodyPr/>
        <a:lstStyle/>
        <a:p>
          <a:endParaRPr lang="en-GB"/>
        </a:p>
      </dgm:t>
    </dgm:pt>
    <dgm:pt modelId="{FDE59EFF-EC5E-4458-A5CD-3670373EBF70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I</a:t>
          </a:r>
          <a:endParaRPr lang="en-US" b="1" dirty="0">
            <a:latin typeface="Bookman Old Style" pitchFamily="18" charset="0"/>
          </a:endParaRPr>
        </a:p>
      </dgm:t>
    </dgm:pt>
    <dgm:pt modelId="{BF6C2E49-577D-4061-A607-0B082AE8214F}" type="parTrans" cxnId="{9958DCD5-606D-472A-97D4-BD34863A2FBF}">
      <dgm:prSet/>
      <dgm:spPr/>
      <dgm:t>
        <a:bodyPr/>
        <a:lstStyle/>
        <a:p>
          <a:endParaRPr lang="en-GB"/>
        </a:p>
      </dgm:t>
    </dgm:pt>
    <dgm:pt modelId="{1F2CCF2A-A484-414F-B445-6F98E62EA437}" type="sibTrans" cxnId="{9958DCD5-606D-472A-97D4-BD34863A2FBF}">
      <dgm:prSet/>
      <dgm:spPr/>
      <dgm:t>
        <a:bodyPr/>
        <a:lstStyle/>
        <a:p>
          <a:endParaRPr lang="en-GB"/>
        </a:p>
      </dgm:t>
    </dgm:pt>
    <dgm:pt modelId="{55644A2B-CC41-B44D-9DB4-A078B9387597}">
      <dgm:prSet phldrT="[Text]" custT="1"/>
      <dgm:spPr/>
      <dgm:t>
        <a:bodyPr/>
        <a:lstStyle/>
        <a:p>
          <a:endParaRPr lang="en-GB" sz="1400" b="1" dirty="0">
            <a:latin typeface="Bookman Old Style" pitchFamily="18" charset="0"/>
          </a:endParaRPr>
        </a:p>
      </dgm:t>
    </dgm:pt>
    <dgm:pt modelId="{D5138EE7-3832-FB4C-9304-E83F088412B7}" type="parTrans" cxnId="{1CB17622-BDBE-AF49-A889-A4D16060E46B}">
      <dgm:prSet/>
      <dgm:spPr/>
      <dgm:t>
        <a:bodyPr/>
        <a:lstStyle/>
        <a:p>
          <a:endParaRPr lang="en-US"/>
        </a:p>
      </dgm:t>
    </dgm:pt>
    <dgm:pt modelId="{A1904948-599D-354E-873B-BCFE7CEAEE62}" type="sibTrans" cxnId="{1CB17622-BDBE-AF49-A889-A4D16060E46B}">
      <dgm:prSet/>
      <dgm:spPr/>
      <dgm:t>
        <a:bodyPr/>
        <a:lstStyle/>
        <a:p>
          <a:endParaRPr lang="en-US"/>
        </a:p>
      </dgm:t>
    </dgm:pt>
    <dgm:pt modelId="{3AED1E8A-BE4A-47C6-ACEB-54C3434EE206}" type="pres">
      <dgm:prSet presAssocID="{6ABE4B67-283A-48D8-97F5-4F28085DD06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E6AFC7-5F99-471D-90C7-D9D55920EE40}" type="pres">
      <dgm:prSet presAssocID="{6ABE4B67-283A-48D8-97F5-4F28085DD06C}" presName="cycle" presStyleCnt="0"/>
      <dgm:spPr/>
    </dgm:pt>
    <dgm:pt modelId="{67F9B4DC-F0C0-4ABA-8CAD-8D17FB07C558}" type="pres">
      <dgm:prSet presAssocID="{6ABE4B67-283A-48D8-97F5-4F28085DD06C}" presName="centerShape" presStyleCnt="0"/>
      <dgm:spPr/>
    </dgm:pt>
    <dgm:pt modelId="{94C76C25-CF82-48FC-97F9-13E2C88C6395}" type="pres">
      <dgm:prSet presAssocID="{6ABE4B67-283A-48D8-97F5-4F28085DD06C}" presName="connSite" presStyleLbl="node1" presStyleIdx="0" presStyleCnt="4"/>
      <dgm:spPr/>
    </dgm:pt>
    <dgm:pt modelId="{D170CD2A-59B2-44EA-BE00-0BBB167C7D1E}" type="pres">
      <dgm:prSet presAssocID="{6ABE4B67-283A-48D8-97F5-4F28085DD06C}" presName="visible" presStyleLbl="node1" presStyleIdx="0" presStyleCnt="4"/>
      <dgm:spPr/>
    </dgm:pt>
    <dgm:pt modelId="{04A02E84-AEDF-485B-A90A-27377AB455BD}" type="pres">
      <dgm:prSet presAssocID="{428DFCCC-1527-4BEE-8F23-2623D9CC6D49}" presName="Name25" presStyleLbl="parChTrans1D1" presStyleIdx="0" presStyleCnt="3"/>
      <dgm:spPr/>
      <dgm:t>
        <a:bodyPr/>
        <a:lstStyle/>
        <a:p>
          <a:endParaRPr lang="en-GB"/>
        </a:p>
      </dgm:t>
    </dgm:pt>
    <dgm:pt modelId="{7B60578D-D44A-4616-AE92-0E90BB6D9B32}" type="pres">
      <dgm:prSet presAssocID="{B6F203D9-AB7F-4F96-9CCE-3C5F9C65DC19}" presName="node" presStyleCnt="0"/>
      <dgm:spPr/>
    </dgm:pt>
    <dgm:pt modelId="{60BE0366-566B-4D32-8CEC-C4917D28EBD9}" type="pres">
      <dgm:prSet presAssocID="{B6F203D9-AB7F-4F96-9CCE-3C5F9C65DC19}" presName="parentNode" presStyleLbl="node1" presStyleIdx="1" presStyleCnt="4" custScaleX="114010" custScaleY="126143" custLinFactNeighborX="-4558" custLinFactNeighborY="502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9B9EB2-40BE-4877-9DD1-4BFE2872A5BF}" type="pres">
      <dgm:prSet presAssocID="{B6F203D9-AB7F-4F96-9CCE-3C5F9C65DC1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DA06CD-13BD-4146-8CAD-EDA53B43ADC3}" type="pres">
      <dgm:prSet presAssocID="{CCDE0091-C6F1-4261-9231-AFFFA62B4C0C}" presName="Name25" presStyleLbl="parChTrans1D1" presStyleIdx="1" presStyleCnt="3"/>
      <dgm:spPr/>
      <dgm:t>
        <a:bodyPr/>
        <a:lstStyle/>
        <a:p>
          <a:endParaRPr lang="en-GB"/>
        </a:p>
      </dgm:t>
    </dgm:pt>
    <dgm:pt modelId="{CB451A2C-A40E-4CF1-ABD6-22E3BE475310}" type="pres">
      <dgm:prSet presAssocID="{CE05BC63-D25B-4627-8544-8B34E7A01CC7}" presName="node" presStyleCnt="0"/>
      <dgm:spPr/>
    </dgm:pt>
    <dgm:pt modelId="{FC867605-232D-4A2E-AE80-0B0A44B592B7}" type="pres">
      <dgm:prSet presAssocID="{CE05BC63-D25B-4627-8544-8B34E7A01CC7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52F7FB-591A-42DB-B9E3-5A23BDC04BCD}" type="pres">
      <dgm:prSet presAssocID="{CE05BC63-D25B-4627-8544-8B34E7A01CC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EBA167-F892-4D91-8ADE-F90EEBD45AD8}" type="pres">
      <dgm:prSet presAssocID="{DCB16186-A80E-4F0E-8FA7-2610AC281F5F}" presName="Name25" presStyleLbl="parChTrans1D1" presStyleIdx="2" presStyleCnt="3"/>
      <dgm:spPr/>
      <dgm:t>
        <a:bodyPr/>
        <a:lstStyle/>
        <a:p>
          <a:endParaRPr lang="en-GB"/>
        </a:p>
      </dgm:t>
    </dgm:pt>
    <dgm:pt modelId="{49A27ABB-18C7-4D33-A27B-483C83591F62}" type="pres">
      <dgm:prSet presAssocID="{85414254-2D10-43F9-B492-60A58DBB378B}" presName="node" presStyleCnt="0"/>
      <dgm:spPr/>
    </dgm:pt>
    <dgm:pt modelId="{BE9130F3-767F-4DFE-B05D-113AD747CBE3}" type="pres">
      <dgm:prSet presAssocID="{85414254-2D10-43F9-B492-60A58DBB378B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0CA542-B3BD-4F12-BB4B-0CA0E7AAD2EA}" type="pres">
      <dgm:prSet presAssocID="{85414254-2D10-43F9-B492-60A58DBB378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D78F8C-C070-40F4-8FFC-69B13C343623}" srcId="{B6F203D9-AB7F-4F96-9CCE-3C5F9C65DC19}" destId="{125EB421-C4D6-474B-8961-D11B09284888}" srcOrd="6" destOrd="0" parTransId="{9B8B21EC-8574-48EF-9A5B-147736890F23}" sibTransId="{7B023C71-9F8D-4C8D-A0BA-BE6C652AC2C4}"/>
    <dgm:cxn modelId="{9958DCD5-606D-472A-97D4-BD34863A2FBF}" srcId="{85414254-2D10-43F9-B492-60A58DBB378B}" destId="{FDE59EFF-EC5E-4458-A5CD-3670373EBF70}" srcOrd="5" destOrd="0" parTransId="{BF6C2E49-577D-4061-A607-0B082AE8214F}" sibTransId="{1F2CCF2A-A484-414F-B445-6F98E62EA437}"/>
    <dgm:cxn modelId="{B05BDEF7-13F9-4FD5-8C6F-A37171D3C3C5}" type="presOf" srcId="{125EB421-C4D6-474B-8961-D11B09284888}" destId="{499B9EB2-40BE-4877-9DD1-4BFE2872A5BF}" srcOrd="0" destOrd="6" presId="urn:microsoft.com/office/officeart/2005/8/layout/radial2"/>
    <dgm:cxn modelId="{D01FD5C6-2E1D-4FCA-A60E-ED63080574A6}" type="presOf" srcId="{603B045C-CEF8-4305-9865-6A625B2FDE6B}" destId="{4252F7FB-591A-42DB-B9E3-5A23BDC04BCD}" srcOrd="0" destOrd="2" presId="urn:microsoft.com/office/officeart/2005/8/layout/radial2"/>
    <dgm:cxn modelId="{F33DC802-4505-4772-8290-D717C5DAD786}" type="presOf" srcId="{78C17AD3-0746-46C4-BB73-CC31372D9328}" destId="{499B9EB2-40BE-4877-9DD1-4BFE2872A5BF}" srcOrd="0" destOrd="4" presId="urn:microsoft.com/office/officeart/2005/8/layout/radial2"/>
    <dgm:cxn modelId="{FF615A56-3B66-4A46-951F-641721FB3123}" srcId="{CE05BC63-D25B-4627-8544-8B34E7A01CC7}" destId="{603B045C-CEF8-4305-9865-6A625B2FDE6B}" srcOrd="2" destOrd="0" parTransId="{7AAA636D-C3B0-40AD-B1C0-A1A69039E62B}" sibTransId="{20A1A758-7CF2-4F74-AD04-B7EC6AD2AE3C}"/>
    <dgm:cxn modelId="{252F04A3-987D-45F3-AA9F-CA06A6713F4A}" type="presOf" srcId="{DCB16186-A80E-4F0E-8FA7-2610AC281F5F}" destId="{8BEBA167-F892-4D91-8ADE-F90EEBD45AD8}" srcOrd="0" destOrd="0" presId="urn:microsoft.com/office/officeart/2005/8/layout/radial2"/>
    <dgm:cxn modelId="{61A03D3E-2398-40B1-BD15-8B13F382C2AB}" type="presOf" srcId="{87C54DA5-0796-4539-8B6C-8DD2B0297A02}" destId="{820CA542-B3BD-4F12-BB4B-0CA0E7AAD2EA}" srcOrd="0" destOrd="2" presId="urn:microsoft.com/office/officeart/2005/8/layout/radial2"/>
    <dgm:cxn modelId="{1CB17622-BDBE-AF49-A889-A4D16060E46B}" srcId="{B6F203D9-AB7F-4F96-9CCE-3C5F9C65DC19}" destId="{55644A2B-CC41-B44D-9DB4-A078B9387597}" srcOrd="0" destOrd="0" parTransId="{D5138EE7-3832-FB4C-9304-E83F088412B7}" sibTransId="{A1904948-599D-354E-873B-BCFE7CEAEE62}"/>
    <dgm:cxn modelId="{B7995A1E-D55A-4D95-876F-F1CFD7B8FC33}" srcId="{CE05BC63-D25B-4627-8544-8B34E7A01CC7}" destId="{C526AB64-B63E-49D9-9DDF-24B9F74C9771}" srcOrd="3" destOrd="0" parTransId="{35DAD504-ADC6-4529-9EE8-0315BD3EA9BE}" sibTransId="{3CA3ABC5-89A4-4068-B936-15742F1E3381}"/>
    <dgm:cxn modelId="{71E01B8C-76EF-4529-A449-5AD089FD0863}" srcId="{B6F203D9-AB7F-4F96-9CCE-3C5F9C65DC19}" destId="{5B8599F2-254E-4202-A837-323B5ACCD57F}" srcOrd="5" destOrd="0" parTransId="{35BB5BF1-D89B-4D87-B313-F036C0831459}" sibTransId="{9B29C494-8CB3-4493-9A97-8A38AED4CE3B}"/>
    <dgm:cxn modelId="{743733BF-63F3-44BB-BF9E-D13EBA33842A}" srcId="{CE05BC63-D25B-4627-8544-8B34E7A01CC7}" destId="{FADA8F00-F11C-4BA2-9BBE-99CAC33725E4}" srcOrd="1" destOrd="0" parTransId="{914BD538-CF33-4593-8571-67080FB8C9FA}" sibTransId="{3800DCD3-4668-411A-9551-7E4B58E68AB7}"/>
    <dgm:cxn modelId="{26D0024F-EABE-2E49-BEC0-31339D55054C}" type="presOf" srcId="{55644A2B-CC41-B44D-9DB4-A078B9387597}" destId="{499B9EB2-40BE-4877-9DD1-4BFE2872A5BF}" srcOrd="0" destOrd="0" presId="urn:microsoft.com/office/officeart/2005/8/layout/radial2"/>
    <dgm:cxn modelId="{95B00A37-095C-4E85-8982-8C7AE1FD1197}" type="presOf" srcId="{CCDE0091-C6F1-4261-9231-AFFFA62B4C0C}" destId="{28DA06CD-13BD-4146-8CAD-EDA53B43ADC3}" srcOrd="0" destOrd="0" presId="urn:microsoft.com/office/officeart/2005/8/layout/radial2"/>
    <dgm:cxn modelId="{ECFEE775-0D98-4810-85C9-78B872A6CBC2}" type="presOf" srcId="{B6F203D9-AB7F-4F96-9CCE-3C5F9C65DC19}" destId="{60BE0366-566B-4D32-8CEC-C4917D28EBD9}" srcOrd="0" destOrd="0" presId="urn:microsoft.com/office/officeart/2005/8/layout/radial2"/>
    <dgm:cxn modelId="{AD64C296-E4EB-442F-A62D-E9C80F1DFBB3}" srcId="{CE05BC63-D25B-4627-8544-8B34E7A01CC7}" destId="{24E3C77E-98BF-498E-A0C0-70B36A49C7DD}" srcOrd="0" destOrd="0" parTransId="{443A6D66-4F2E-4968-AA95-1A869EA52533}" sibTransId="{770181FB-6386-44AE-8FEE-4B24AFA3B8CA}"/>
    <dgm:cxn modelId="{4753F396-3C2C-4DD0-AF30-A0CD655ED79E}" type="presOf" srcId="{6ABE4B67-283A-48D8-97F5-4F28085DD06C}" destId="{3AED1E8A-BE4A-47C6-ACEB-54C3434EE206}" srcOrd="0" destOrd="0" presId="urn:microsoft.com/office/officeart/2005/8/layout/radial2"/>
    <dgm:cxn modelId="{8FAE006A-A885-4156-A09C-9BF5D603855E}" type="presOf" srcId="{8391BF69-2EC2-4EB7-A322-B5C4E6F58729}" destId="{4252F7FB-591A-42DB-B9E3-5A23BDC04BCD}" srcOrd="0" destOrd="5" presId="urn:microsoft.com/office/officeart/2005/8/layout/radial2"/>
    <dgm:cxn modelId="{F075A6B2-A84E-4179-A04C-169234F992AE}" type="presOf" srcId="{F9D8FC22-05B7-443A-A74E-E5E456E6EFD2}" destId="{820CA542-B3BD-4F12-BB4B-0CA0E7AAD2EA}" srcOrd="0" destOrd="1" presId="urn:microsoft.com/office/officeart/2005/8/layout/radial2"/>
    <dgm:cxn modelId="{8A0AB690-893C-44F4-9069-A90D9BFEF754}" type="presOf" srcId="{E79C1972-9A58-445A-BCD8-B7FB804E088A}" destId="{4252F7FB-591A-42DB-B9E3-5A23BDC04BCD}" srcOrd="0" destOrd="4" presId="urn:microsoft.com/office/officeart/2005/8/layout/radial2"/>
    <dgm:cxn modelId="{53B6196C-A526-4DEB-9387-A534556BE096}" srcId="{CE05BC63-D25B-4627-8544-8B34E7A01CC7}" destId="{E79C1972-9A58-445A-BCD8-B7FB804E088A}" srcOrd="4" destOrd="0" parTransId="{9E3F0EC5-78E2-4C73-BB93-2E68E3CC7AE5}" sibTransId="{4FB1877E-9DDA-4F53-A2C6-5A9EFE4FA15F}"/>
    <dgm:cxn modelId="{34739470-385E-44B2-9193-938FDC3B6FB7}" srcId="{CE05BC63-D25B-4627-8544-8B34E7A01CC7}" destId="{8391BF69-2EC2-4EB7-A322-B5C4E6F58729}" srcOrd="5" destOrd="0" parTransId="{0212F95A-2EE2-4AB9-8354-DE5C0145B786}" sibTransId="{C010C55C-82F1-4AAD-95E7-023335EE23A1}"/>
    <dgm:cxn modelId="{E53316C4-0525-47A1-8A91-621947FBEAE7}" srcId="{85414254-2D10-43F9-B492-60A58DBB378B}" destId="{7BD50BC2-F4B1-4BB2-A366-1F78F81131B1}" srcOrd="0" destOrd="0" parTransId="{0C2AA8A9-DD61-473A-A927-BD40B1C20037}" sibTransId="{A4981D47-DDC8-4236-A816-38E9D606865A}"/>
    <dgm:cxn modelId="{2DBB68F2-5451-4C21-BCE0-12D97ACCABEA}" srcId="{B6F203D9-AB7F-4F96-9CCE-3C5F9C65DC19}" destId="{339025F1-11B8-4C1C-B6BC-8DE451403EC4}" srcOrd="7" destOrd="0" parTransId="{582C50FF-6173-4029-8BD3-3035CDE5E497}" sibTransId="{8323FD27-95A4-4013-91A5-9A3C9F063AB6}"/>
    <dgm:cxn modelId="{DFBAB524-9CB0-4330-99DD-B1EB85424A15}" type="presOf" srcId="{CE05BC63-D25B-4627-8544-8B34E7A01CC7}" destId="{FC867605-232D-4A2E-AE80-0B0A44B592B7}" srcOrd="0" destOrd="0" presId="urn:microsoft.com/office/officeart/2005/8/layout/radial2"/>
    <dgm:cxn modelId="{EC8C6919-FA1E-4648-AE3D-B72787E43AE9}" type="presOf" srcId="{7BD50BC2-F4B1-4BB2-A366-1F78F81131B1}" destId="{820CA542-B3BD-4F12-BB4B-0CA0E7AAD2EA}" srcOrd="0" destOrd="0" presId="urn:microsoft.com/office/officeart/2005/8/layout/radial2"/>
    <dgm:cxn modelId="{B2ACBABC-571F-4415-B979-22D9DE966D6C}" srcId="{B6F203D9-AB7F-4F96-9CCE-3C5F9C65DC19}" destId="{EE774863-9E5C-4B03-852D-3770BC68B7BE}" srcOrd="3" destOrd="0" parTransId="{C321BCE2-B247-458A-98A2-BF2EAB897A7A}" sibTransId="{95890DEE-14F3-46AB-B8CA-4C520585919F}"/>
    <dgm:cxn modelId="{7438453D-C4CE-4419-8400-C41C43741689}" srcId="{85414254-2D10-43F9-B492-60A58DBB378B}" destId="{F9D8FC22-05B7-443A-A74E-E5E456E6EFD2}" srcOrd="1" destOrd="0" parTransId="{3A68E8AE-24C6-49A2-AF78-33449DE9E7F1}" sibTransId="{750D4DDB-F2A1-4963-8498-B51EA39EA8D1}"/>
    <dgm:cxn modelId="{3F45CC0A-4435-4C53-B785-0DA12B7A7F35}" type="presOf" srcId="{EE774863-9E5C-4B03-852D-3770BC68B7BE}" destId="{499B9EB2-40BE-4877-9DD1-4BFE2872A5BF}" srcOrd="0" destOrd="3" presId="urn:microsoft.com/office/officeart/2005/8/layout/radial2"/>
    <dgm:cxn modelId="{19C4884B-1D94-42DC-A72C-F85E213610F8}" srcId="{85414254-2D10-43F9-B492-60A58DBB378B}" destId="{87C54DA5-0796-4539-8B6C-8DD2B0297A02}" srcOrd="2" destOrd="0" parTransId="{D953A1EE-3382-486D-83BF-80B3BE0B8C5E}" sibTransId="{9FE9217B-80D1-4E18-BC61-6BBA0DEB9368}"/>
    <dgm:cxn modelId="{1FD766FC-8AB4-41A3-BF21-EC9E26EF1EA0}" type="presOf" srcId="{5A70590F-1A75-447D-8629-E22B57A209B0}" destId="{820CA542-B3BD-4F12-BB4B-0CA0E7AAD2EA}" srcOrd="0" destOrd="3" presId="urn:microsoft.com/office/officeart/2005/8/layout/radial2"/>
    <dgm:cxn modelId="{AB300BB2-5BF6-4C71-A99F-1C5E0D3E16BB}" type="presOf" srcId="{339025F1-11B8-4C1C-B6BC-8DE451403EC4}" destId="{499B9EB2-40BE-4877-9DD1-4BFE2872A5BF}" srcOrd="0" destOrd="7" presId="urn:microsoft.com/office/officeart/2005/8/layout/radial2"/>
    <dgm:cxn modelId="{4E3E5E3D-1FE6-4506-9FAD-8295E7F4DBD2}" srcId="{B6F203D9-AB7F-4F96-9CCE-3C5F9C65DC19}" destId="{1F31DC2F-DC5B-43B1-AE89-419FF40EBF19}" srcOrd="1" destOrd="0" parTransId="{C9B40426-6E09-46FF-9CE3-A122895AB9A4}" sibTransId="{6067A2C1-1C13-450E-BBEA-7D433AED459D}"/>
    <dgm:cxn modelId="{16378DA7-AC2C-4D0A-B06B-ADE90A631013}" srcId="{B6F203D9-AB7F-4F96-9CCE-3C5F9C65DC19}" destId="{78C17AD3-0746-46C4-BB73-CC31372D9328}" srcOrd="4" destOrd="0" parTransId="{375C9A43-1262-4AE9-8999-0B4DFABB267E}" sibTransId="{E16A09EF-105E-4390-B3D0-81B8877C3357}"/>
    <dgm:cxn modelId="{992C4F93-59BC-4BAA-8073-58F24D5F6710}" type="presOf" srcId="{85414254-2D10-43F9-B492-60A58DBB378B}" destId="{BE9130F3-767F-4DFE-B05D-113AD747CBE3}" srcOrd="0" destOrd="0" presId="urn:microsoft.com/office/officeart/2005/8/layout/radial2"/>
    <dgm:cxn modelId="{EB69FC0D-944E-4F2C-AF51-EDE24DFA9AEC}" type="presOf" srcId="{C1018073-438C-4FEC-BA53-B226206E8FF0}" destId="{4252F7FB-591A-42DB-B9E3-5A23BDC04BCD}" srcOrd="0" destOrd="6" presId="urn:microsoft.com/office/officeart/2005/8/layout/radial2"/>
    <dgm:cxn modelId="{80FFC703-F540-447A-BB3E-6CBCDF5DD7F6}" srcId="{6ABE4B67-283A-48D8-97F5-4F28085DD06C}" destId="{CE05BC63-D25B-4627-8544-8B34E7A01CC7}" srcOrd="1" destOrd="0" parTransId="{CCDE0091-C6F1-4261-9231-AFFFA62B4C0C}" sibTransId="{8A435726-2CB7-4804-87D8-E227E1463138}"/>
    <dgm:cxn modelId="{3EEE9C8D-E593-4A65-A8D1-9620DAB42C4A}" type="presOf" srcId="{24E3C77E-98BF-498E-A0C0-70B36A49C7DD}" destId="{4252F7FB-591A-42DB-B9E3-5A23BDC04BCD}" srcOrd="0" destOrd="0" presId="urn:microsoft.com/office/officeart/2005/8/layout/radial2"/>
    <dgm:cxn modelId="{FAC495EA-2D14-4273-9379-C106EA7B5004}" type="presOf" srcId="{FADA8F00-F11C-4BA2-9BBE-99CAC33725E4}" destId="{4252F7FB-591A-42DB-B9E3-5A23BDC04BCD}" srcOrd="0" destOrd="1" presId="urn:microsoft.com/office/officeart/2005/8/layout/radial2"/>
    <dgm:cxn modelId="{9097B9A2-90DF-4E75-B496-A02612D5D536}" srcId="{6ABE4B67-283A-48D8-97F5-4F28085DD06C}" destId="{85414254-2D10-43F9-B492-60A58DBB378B}" srcOrd="2" destOrd="0" parTransId="{DCB16186-A80E-4F0E-8FA7-2610AC281F5F}" sibTransId="{259D26D2-2720-4EB8-9751-B37271F3B43B}"/>
    <dgm:cxn modelId="{6E1A6F22-D595-47CD-BBA0-7BE3B1B1F622}" type="presOf" srcId="{618506DA-9D6D-4C77-AA4D-28D7E80CEB79}" destId="{499B9EB2-40BE-4877-9DD1-4BFE2872A5BF}" srcOrd="0" destOrd="2" presId="urn:microsoft.com/office/officeart/2005/8/layout/radial2"/>
    <dgm:cxn modelId="{21ECD132-71E8-4F26-BE6D-6C203BAF3B5C}" type="presOf" srcId="{C526AB64-B63E-49D9-9DDF-24B9F74C9771}" destId="{4252F7FB-591A-42DB-B9E3-5A23BDC04BCD}" srcOrd="0" destOrd="3" presId="urn:microsoft.com/office/officeart/2005/8/layout/radial2"/>
    <dgm:cxn modelId="{02A45D50-CA06-401D-A864-B8099C9A45EB}" type="presOf" srcId="{1F31DC2F-DC5B-43B1-AE89-419FF40EBF19}" destId="{499B9EB2-40BE-4877-9DD1-4BFE2872A5BF}" srcOrd="0" destOrd="1" presId="urn:microsoft.com/office/officeart/2005/8/layout/radial2"/>
    <dgm:cxn modelId="{AA9D2D63-68BB-4FE5-86A4-2DFED1BBF72A}" type="presOf" srcId="{FDE59EFF-EC5E-4458-A5CD-3670373EBF70}" destId="{820CA542-B3BD-4F12-BB4B-0CA0E7AAD2EA}" srcOrd="0" destOrd="5" presId="urn:microsoft.com/office/officeart/2005/8/layout/radial2"/>
    <dgm:cxn modelId="{6FE52742-1182-42AB-A1FC-AFD5E6C5D5B1}" type="presOf" srcId="{428DFCCC-1527-4BEE-8F23-2623D9CC6D49}" destId="{04A02E84-AEDF-485B-A90A-27377AB455BD}" srcOrd="0" destOrd="0" presId="urn:microsoft.com/office/officeart/2005/8/layout/radial2"/>
    <dgm:cxn modelId="{CEC6BACE-12E1-4CD3-8E3F-0D8089385BBF}" srcId="{6ABE4B67-283A-48D8-97F5-4F28085DD06C}" destId="{B6F203D9-AB7F-4F96-9CCE-3C5F9C65DC19}" srcOrd="0" destOrd="0" parTransId="{428DFCCC-1527-4BEE-8F23-2623D9CC6D49}" sibTransId="{E5467F8E-44DA-4A5D-B2CD-DD27670842A8}"/>
    <dgm:cxn modelId="{8EDA70A8-5707-43E2-B1AF-ABC0519C1563}" type="presOf" srcId="{5B8599F2-254E-4202-A837-323B5ACCD57F}" destId="{499B9EB2-40BE-4877-9DD1-4BFE2872A5BF}" srcOrd="0" destOrd="5" presId="urn:microsoft.com/office/officeart/2005/8/layout/radial2"/>
    <dgm:cxn modelId="{06057D64-75EB-49D9-AF3B-9691D3D2A09A}" srcId="{B6F203D9-AB7F-4F96-9CCE-3C5F9C65DC19}" destId="{618506DA-9D6D-4C77-AA4D-28D7E80CEB79}" srcOrd="2" destOrd="0" parTransId="{E3E47735-0F35-4827-8477-77B12D0D9DD6}" sibTransId="{F0C61F64-DCAC-4B58-948B-A1181AD270B8}"/>
    <dgm:cxn modelId="{1239D947-233E-489C-88DB-5AD1242FFB20}" srcId="{CE05BC63-D25B-4627-8544-8B34E7A01CC7}" destId="{C1018073-438C-4FEC-BA53-B226206E8FF0}" srcOrd="6" destOrd="0" parTransId="{17F92795-0934-4012-8244-6C12EA9BF8E2}" sibTransId="{4B10A3F2-448D-4A89-8AD3-DE0BC189747B}"/>
    <dgm:cxn modelId="{3D5813B1-E1EE-4FFC-AD27-82C71F667CA5}" srcId="{85414254-2D10-43F9-B492-60A58DBB378B}" destId="{5A70590F-1A75-447D-8629-E22B57A209B0}" srcOrd="3" destOrd="0" parTransId="{412BC1EF-184C-4D79-975D-EB9D5D304F66}" sibTransId="{4B957B32-108E-48C0-BB59-9761962766AA}"/>
    <dgm:cxn modelId="{EF084B92-7555-47FA-9EF6-D607D8EAD19A}" type="presOf" srcId="{86D7CAD5-CC4F-4A91-9551-B5FAF208E99A}" destId="{820CA542-B3BD-4F12-BB4B-0CA0E7AAD2EA}" srcOrd="0" destOrd="4" presId="urn:microsoft.com/office/officeart/2005/8/layout/radial2"/>
    <dgm:cxn modelId="{14A5DE2E-4F19-462C-BF40-DB445C8615DC}" srcId="{85414254-2D10-43F9-B492-60A58DBB378B}" destId="{86D7CAD5-CC4F-4A91-9551-B5FAF208E99A}" srcOrd="4" destOrd="0" parTransId="{65A1D569-799B-4BB4-B8A3-CAA3E30407C5}" sibTransId="{4BEF792D-C563-4AB1-BAC9-843E5BD170C0}"/>
    <dgm:cxn modelId="{E1D270DC-AD92-4787-9B9C-777D210AFF00}" type="presParOf" srcId="{3AED1E8A-BE4A-47C6-ACEB-54C3434EE206}" destId="{45E6AFC7-5F99-471D-90C7-D9D55920EE40}" srcOrd="0" destOrd="0" presId="urn:microsoft.com/office/officeart/2005/8/layout/radial2"/>
    <dgm:cxn modelId="{D2981E38-F682-4CFC-B072-93539B694BDA}" type="presParOf" srcId="{45E6AFC7-5F99-471D-90C7-D9D55920EE40}" destId="{67F9B4DC-F0C0-4ABA-8CAD-8D17FB07C558}" srcOrd="0" destOrd="0" presId="urn:microsoft.com/office/officeart/2005/8/layout/radial2"/>
    <dgm:cxn modelId="{F939563D-3E60-4DCD-9FD4-1CE6585B98BB}" type="presParOf" srcId="{67F9B4DC-F0C0-4ABA-8CAD-8D17FB07C558}" destId="{94C76C25-CF82-48FC-97F9-13E2C88C6395}" srcOrd="0" destOrd="0" presId="urn:microsoft.com/office/officeart/2005/8/layout/radial2"/>
    <dgm:cxn modelId="{47A4FC26-C50D-45FC-9DEC-AAF33C3127DC}" type="presParOf" srcId="{67F9B4DC-F0C0-4ABA-8CAD-8D17FB07C558}" destId="{D170CD2A-59B2-44EA-BE00-0BBB167C7D1E}" srcOrd="1" destOrd="0" presId="urn:microsoft.com/office/officeart/2005/8/layout/radial2"/>
    <dgm:cxn modelId="{F8723A00-0307-478A-8849-44A5FCC01E8D}" type="presParOf" srcId="{45E6AFC7-5F99-471D-90C7-D9D55920EE40}" destId="{04A02E84-AEDF-485B-A90A-27377AB455BD}" srcOrd="1" destOrd="0" presId="urn:microsoft.com/office/officeart/2005/8/layout/radial2"/>
    <dgm:cxn modelId="{7B86E417-7E3C-4AD2-AE2F-5C1179F377D8}" type="presParOf" srcId="{45E6AFC7-5F99-471D-90C7-D9D55920EE40}" destId="{7B60578D-D44A-4616-AE92-0E90BB6D9B32}" srcOrd="2" destOrd="0" presId="urn:microsoft.com/office/officeart/2005/8/layout/radial2"/>
    <dgm:cxn modelId="{F8F2D5B4-8C9F-47AD-BB3A-CA17FDD09BD3}" type="presParOf" srcId="{7B60578D-D44A-4616-AE92-0E90BB6D9B32}" destId="{60BE0366-566B-4D32-8CEC-C4917D28EBD9}" srcOrd="0" destOrd="0" presId="urn:microsoft.com/office/officeart/2005/8/layout/radial2"/>
    <dgm:cxn modelId="{4D01408F-CABD-4A76-A04A-C66246B25A90}" type="presParOf" srcId="{7B60578D-D44A-4616-AE92-0E90BB6D9B32}" destId="{499B9EB2-40BE-4877-9DD1-4BFE2872A5BF}" srcOrd="1" destOrd="0" presId="urn:microsoft.com/office/officeart/2005/8/layout/radial2"/>
    <dgm:cxn modelId="{2DB075D5-5E60-434C-8F9D-9DDD2625AB10}" type="presParOf" srcId="{45E6AFC7-5F99-471D-90C7-D9D55920EE40}" destId="{28DA06CD-13BD-4146-8CAD-EDA53B43ADC3}" srcOrd="3" destOrd="0" presId="urn:microsoft.com/office/officeart/2005/8/layout/radial2"/>
    <dgm:cxn modelId="{5ED56CBB-B795-439D-A100-13A0876B2010}" type="presParOf" srcId="{45E6AFC7-5F99-471D-90C7-D9D55920EE40}" destId="{CB451A2C-A40E-4CF1-ABD6-22E3BE475310}" srcOrd="4" destOrd="0" presId="urn:microsoft.com/office/officeart/2005/8/layout/radial2"/>
    <dgm:cxn modelId="{A899025E-B37A-4BB3-B050-9ED943B8448B}" type="presParOf" srcId="{CB451A2C-A40E-4CF1-ABD6-22E3BE475310}" destId="{FC867605-232D-4A2E-AE80-0B0A44B592B7}" srcOrd="0" destOrd="0" presId="urn:microsoft.com/office/officeart/2005/8/layout/radial2"/>
    <dgm:cxn modelId="{BBA5FF55-D128-4574-A1F6-84B08FF7BB28}" type="presParOf" srcId="{CB451A2C-A40E-4CF1-ABD6-22E3BE475310}" destId="{4252F7FB-591A-42DB-B9E3-5A23BDC04BCD}" srcOrd="1" destOrd="0" presId="urn:microsoft.com/office/officeart/2005/8/layout/radial2"/>
    <dgm:cxn modelId="{82F8944E-A04F-42BC-86B5-B39293B87EA1}" type="presParOf" srcId="{45E6AFC7-5F99-471D-90C7-D9D55920EE40}" destId="{8BEBA167-F892-4D91-8ADE-F90EEBD45AD8}" srcOrd="5" destOrd="0" presId="urn:microsoft.com/office/officeart/2005/8/layout/radial2"/>
    <dgm:cxn modelId="{A041AA18-EE55-4241-AF0F-5DA16526F7E7}" type="presParOf" srcId="{45E6AFC7-5F99-471D-90C7-D9D55920EE40}" destId="{49A27ABB-18C7-4D33-A27B-483C83591F62}" srcOrd="6" destOrd="0" presId="urn:microsoft.com/office/officeart/2005/8/layout/radial2"/>
    <dgm:cxn modelId="{3400FEF7-FC0B-4892-BAD3-C227BCCCF629}" type="presParOf" srcId="{49A27ABB-18C7-4D33-A27B-483C83591F62}" destId="{BE9130F3-767F-4DFE-B05D-113AD747CBE3}" srcOrd="0" destOrd="0" presId="urn:microsoft.com/office/officeart/2005/8/layout/radial2"/>
    <dgm:cxn modelId="{0272DAAC-B5E1-4902-ADE9-B2C95E116FFE}" type="presParOf" srcId="{49A27ABB-18C7-4D33-A27B-483C83591F62}" destId="{820CA542-B3BD-4F12-BB4B-0CA0E7AAD2E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2B5C7-E662-4826-8881-877911659B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E958E35-F8AE-4525-A21A-D0BBECF07AFC}">
      <dgm:prSet phldrT="[Text]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tx2"/>
              </a:solidFill>
              <a:latin typeface="Candara Light" pitchFamily="34" charset="0"/>
            </a:rPr>
            <a:t>KAMPUNG SAKINAH</a:t>
          </a:r>
          <a:endParaRPr lang="en-GB" b="1" dirty="0">
            <a:solidFill>
              <a:schemeClr val="tx2"/>
            </a:solidFill>
            <a:latin typeface="Candara Light" pitchFamily="34" charset="0"/>
          </a:endParaRPr>
        </a:p>
      </dgm:t>
    </dgm:pt>
    <dgm:pt modelId="{33EEDDDB-5B00-499A-94CD-FA2CED432465}" type="parTrans" cxnId="{20C3B7E6-363C-4845-AD47-5C057FB481E7}">
      <dgm:prSet/>
      <dgm:spPr/>
      <dgm:t>
        <a:bodyPr/>
        <a:lstStyle/>
        <a:p>
          <a:endParaRPr lang="en-GB"/>
        </a:p>
      </dgm:t>
    </dgm:pt>
    <dgm:pt modelId="{9A224D92-4FF9-4622-86B3-1CB4E0A7B7BE}" type="sibTrans" cxnId="{20C3B7E6-363C-4845-AD47-5C057FB481E7}">
      <dgm:prSet/>
      <dgm:spPr/>
      <dgm:t>
        <a:bodyPr/>
        <a:lstStyle/>
        <a:p>
          <a:endParaRPr lang="en-GB"/>
        </a:p>
      </dgm:t>
    </dgm:pt>
    <dgm:pt modelId="{C631D5DC-018A-41B8-95CD-B81B34E27377}">
      <dgm:prSet phldrT="[Text]"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S</a:t>
          </a:r>
          <a:endParaRPr lang="en-GB" sz="1400" b="1" dirty="0">
            <a:latin typeface="Bookman Old Style" pitchFamily="18" charset="0"/>
          </a:endParaRPr>
        </a:p>
      </dgm:t>
    </dgm:pt>
    <dgm:pt modelId="{1B1CEDE5-0E46-494E-B20E-35E5068A8EFA}" type="parTrans" cxnId="{96255BF4-7E58-467B-B3D6-079BD090758B}">
      <dgm:prSet/>
      <dgm:spPr/>
      <dgm:t>
        <a:bodyPr/>
        <a:lstStyle/>
        <a:p>
          <a:endParaRPr lang="en-GB"/>
        </a:p>
      </dgm:t>
    </dgm:pt>
    <dgm:pt modelId="{BAE7150A-2A3D-4B9B-B2D7-826721A64D9A}" type="sibTrans" cxnId="{96255BF4-7E58-467B-B3D6-079BD090758B}">
      <dgm:prSet/>
      <dgm:spPr/>
      <dgm:t>
        <a:bodyPr/>
        <a:lstStyle/>
        <a:p>
          <a:endParaRPr lang="en-GB"/>
        </a:p>
      </dgm:t>
    </dgm:pt>
    <dgm:pt modelId="{1E732148-FDB9-4D0E-9909-C1E0E748DC94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accent2">
                  <a:lumMod val="50000"/>
                </a:schemeClr>
              </a:solidFill>
              <a:latin typeface="Candara Light" pitchFamily="34" charset="0"/>
            </a:rPr>
            <a:t>KAMPUNG MAWADAH</a:t>
          </a:r>
          <a:endParaRPr lang="en-GB" b="1" dirty="0">
            <a:solidFill>
              <a:schemeClr val="accent2">
                <a:lumMod val="50000"/>
              </a:schemeClr>
            </a:solidFill>
            <a:latin typeface="Candara Light" pitchFamily="34" charset="0"/>
          </a:endParaRPr>
        </a:p>
      </dgm:t>
    </dgm:pt>
    <dgm:pt modelId="{1979DCF1-0149-45CF-865C-52C56ED57D52}" type="parTrans" cxnId="{7B49B74A-29EC-48DD-A32A-C25E0859EACA}">
      <dgm:prSet/>
      <dgm:spPr/>
      <dgm:t>
        <a:bodyPr/>
        <a:lstStyle/>
        <a:p>
          <a:endParaRPr lang="en-GB"/>
        </a:p>
      </dgm:t>
    </dgm:pt>
    <dgm:pt modelId="{92CE11AD-F207-4E83-8AC1-88681EEA0D19}" type="sibTrans" cxnId="{7B49B74A-29EC-48DD-A32A-C25E0859EACA}">
      <dgm:prSet/>
      <dgm:spPr/>
      <dgm:t>
        <a:bodyPr/>
        <a:lstStyle/>
        <a:p>
          <a:endParaRPr lang="en-GB"/>
        </a:p>
      </dgm:t>
    </dgm:pt>
    <dgm:pt modelId="{A0D9B0B3-E36E-42BC-8A3C-359386EBBCAA}">
      <dgm:prSet phldrT="[Text]"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M</a:t>
          </a:r>
          <a:endParaRPr lang="en-GB" b="1" dirty="0">
            <a:latin typeface="Bookman Old Style" pitchFamily="18" charset="0"/>
          </a:endParaRPr>
        </a:p>
      </dgm:t>
    </dgm:pt>
    <dgm:pt modelId="{FFE55D75-7565-4F64-B5D0-E81AC106C687}" type="parTrans" cxnId="{3CF1E433-A492-4F1A-A159-3C42988967AD}">
      <dgm:prSet/>
      <dgm:spPr/>
      <dgm:t>
        <a:bodyPr/>
        <a:lstStyle/>
        <a:p>
          <a:endParaRPr lang="en-GB"/>
        </a:p>
      </dgm:t>
    </dgm:pt>
    <dgm:pt modelId="{8566D807-BAB9-4E9D-8922-008CBF3B8104}" type="sibTrans" cxnId="{3CF1E433-A492-4F1A-A159-3C42988967AD}">
      <dgm:prSet/>
      <dgm:spPr/>
      <dgm:t>
        <a:bodyPr/>
        <a:lstStyle/>
        <a:p>
          <a:endParaRPr lang="en-GB"/>
        </a:p>
      </dgm:t>
    </dgm:pt>
    <dgm:pt modelId="{1CED05F5-48B7-4B8A-AD44-BA9D618A5B23}">
      <dgm:prSet phldrT="[Text]"/>
      <dgm:spPr>
        <a:solidFill>
          <a:schemeClr val="accent2">
            <a:lumMod val="5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b="1" dirty="0" smtClean="0">
              <a:latin typeface="Candara Light" pitchFamily="34" charset="0"/>
            </a:rPr>
            <a:t>KAMPUNG RAHMAH</a:t>
          </a:r>
          <a:endParaRPr lang="en-GB" b="1" dirty="0">
            <a:latin typeface="Candara Light" pitchFamily="34" charset="0"/>
          </a:endParaRPr>
        </a:p>
      </dgm:t>
    </dgm:pt>
    <dgm:pt modelId="{7548CB5E-5682-4D02-A404-C6415850D354}" type="parTrans" cxnId="{23366050-FE22-4820-AE76-E1D561FE2B10}">
      <dgm:prSet/>
      <dgm:spPr/>
      <dgm:t>
        <a:bodyPr/>
        <a:lstStyle/>
        <a:p>
          <a:endParaRPr lang="en-GB"/>
        </a:p>
      </dgm:t>
    </dgm:pt>
    <dgm:pt modelId="{C883428B-2F61-44EC-8027-FAFC85F98EC0}" type="sibTrans" cxnId="{23366050-FE22-4820-AE76-E1D561FE2B10}">
      <dgm:prSet/>
      <dgm:spPr/>
      <dgm:t>
        <a:bodyPr/>
        <a:lstStyle/>
        <a:p>
          <a:endParaRPr lang="en-GB"/>
        </a:p>
      </dgm:t>
    </dgm:pt>
    <dgm:pt modelId="{D57DCA18-4087-4FB6-9B19-60C299EFFBB8}">
      <dgm:prSet phldrT="[Text]"/>
      <dgm:spPr/>
      <dgm:t>
        <a:bodyPr/>
        <a:lstStyle/>
        <a:p>
          <a:r>
            <a:rPr lang="en-GB" b="1" dirty="0" smtClean="0">
              <a:latin typeface="Bookman Old Style" pitchFamily="18" charset="0"/>
            </a:rPr>
            <a:t>R</a:t>
          </a:r>
          <a:endParaRPr lang="en-GB" b="1" dirty="0">
            <a:latin typeface="Bookman Old Style" pitchFamily="18" charset="0"/>
          </a:endParaRPr>
        </a:p>
      </dgm:t>
    </dgm:pt>
    <dgm:pt modelId="{8A3C0238-678E-4CC7-9D7B-F781EF412084}" type="parTrans" cxnId="{980E7771-5C13-4C2E-8024-699AAC4CA524}">
      <dgm:prSet/>
      <dgm:spPr/>
      <dgm:t>
        <a:bodyPr/>
        <a:lstStyle/>
        <a:p>
          <a:endParaRPr lang="en-GB"/>
        </a:p>
      </dgm:t>
    </dgm:pt>
    <dgm:pt modelId="{A98E2B4C-32B1-4F02-BC54-E54B23869CBA}" type="sibTrans" cxnId="{980E7771-5C13-4C2E-8024-699AAC4CA524}">
      <dgm:prSet/>
      <dgm:spPr/>
      <dgm:t>
        <a:bodyPr/>
        <a:lstStyle/>
        <a:p>
          <a:endParaRPr lang="en-GB"/>
        </a:p>
      </dgm:t>
    </dgm:pt>
    <dgm:pt modelId="{F3DC129E-1D05-4DF4-A2BE-BE1DF64DB96C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A</a:t>
          </a:r>
          <a:endParaRPr lang="en-US" sz="1400" b="1" dirty="0" smtClean="0">
            <a:latin typeface="Bookman Old Style" pitchFamily="18" charset="0"/>
          </a:endParaRPr>
        </a:p>
      </dgm:t>
    </dgm:pt>
    <dgm:pt modelId="{861357DF-A577-428C-8D8E-C76C04C7E06C}" type="parTrans" cxnId="{15751A1E-9466-4E77-9052-A10DCBFB68E5}">
      <dgm:prSet/>
      <dgm:spPr/>
      <dgm:t>
        <a:bodyPr/>
        <a:lstStyle/>
        <a:p>
          <a:endParaRPr lang="en-GB"/>
        </a:p>
      </dgm:t>
    </dgm:pt>
    <dgm:pt modelId="{5B886608-A1DB-4DA8-A53B-287DA5C7303C}" type="sibTrans" cxnId="{15751A1E-9466-4E77-9052-A10DCBFB68E5}">
      <dgm:prSet/>
      <dgm:spPr/>
      <dgm:t>
        <a:bodyPr/>
        <a:lstStyle/>
        <a:p>
          <a:endParaRPr lang="en-GB"/>
        </a:p>
      </dgm:t>
    </dgm:pt>
    <dgm:pt modelId="{86EB3947-D2C8-4460-A106-06BE0209F7C1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K</a:t>
          </a:r>
          <a:endParaRPr lang="en-US" sz="1400" b="1" dirty="0" smtClean="0">
            <a:latin typeface="Bookman Old Style" pitchFamily="18" charset="0"/>
          </a:endParaRPr>
        </a:p>
      </dgm:t>
    </dgm:pt>
    <dgm:pt modelId="{97444D98-57D2-4D3B-9224-CCBF90F35511}" type="parTrans" cxnId="{F111C622-5B92-4F22-85DA-0B3FABAC94CE}">
      <dgm:prSet/>
      <dgm:spPr/>
      <dgm:t>
        <a:bodyPr/>
        <a:lstStyle/>
        <a:p>
          <a:endParaRPr lang="en-GB"/>
        </a:p>
      </dgm:t>
    </dgm:pt>
    <dgm:pt modelId="{572B7C1E-9C69-4208-854C-1D472EC1FB97}" type="sibTrans" cxnId="{F111C622-5B92-4F22-85DA-0B3FABAC94CE}">
      <dgm:prSet/>
      <dgm:spPr/>
      <dgm:t>
        <a:bodyPr/>
        <a:lstStyle/>
        <a:p>
          <a:endParaRPr lang="en-GB"/>
        </a:p>
      </dgm:t>
    </dgm:pt>
    <dgm:pt modelId="{F5DF08F2-9462-4D05-B10D-863D78B3BDE7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I</a:t>
          </a:r>
          <a:endParaRPr lang="en-US" sz="1400" b="1" dirty="0" smtClean="0">
            <a:latin typeface="Bookman Old Style" pitchFamily="18" charset="0"/>
          </a:endParaRPr>
        </a:p>
      </dgm:t>
    </dgm:pt>
    <dgm:pt modelId="{CBCA0B09-D73C-4F3A-8893-4DD25D40AED7}" type="parTrans" cxnId="{2A85A41A-EF62-4810-9287-77469B744B98}">
      <dgm:prSet/>
      <dgm:spPr/>
      <dgm:t>
        <a:bodyPr/>
        <a:lstStyle/>
        <a:p>
          <a:endParaRPr lang="en-GB"/>
        </a:p>
      </dgm:t>
    </dgm:pt>
    <dgm:pt modelId="{0DCEDA16-0B9D-4620-A2D3-554F6CAB1B9A}" type="sibTrans" cxnId="{2A85A41A-EF62-4810-9287-77469B744B98}">
      <dgm:prSet/>
      <dgm:spPr/>
      <dgm:t>
        <a:bodyPr/>
        <a:lstStyle/>
        <a:p>
          <a:endParaRPr lang="en-GB"/>
        </a:p>
      </dgm:t>
    </dgm:pt>
    <dgm:pt modelId="{87574D0E-2F1C-4845-A5FB-798657E179CF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N</a:t>
          </a:r>
          <a:endParaRPr lang="en-US" sz="1400" b="1" dirty="0" smtClean="0">
            <a:latin typeface="Bookman Old Style" pitchFamily="18" charset="0"/>
          </a:endParaRPr>
        </a:p>
      </dgm:t>
    </dgm:pt>
    <dgm:pt modelId="{5CFABA26-FF83-4A46-B768-5744F413EE00}" type="parTrans" cxnId="{6C4ADF0F-8DFC-432D-872C-05DD2A026610}">
      <dgm:prSet/>
      <dgm:spPr/>
      <dgm:t>
        <a:bodyPr/>
        <a:lstStyle/>
        <a:p>
          <a:endParaRPr lang="en-GB"/>
        </a:p>
      </dgm:t>
    </dgm:pt>
    <dgm:pt modelId="{37678873-9B73-402B-8D84-D6FB15B81A6E}" type="sibTrans" cxnId="{6C4ADF0F-8DFC-432D-872C-05DD2A026610}">
      <dgm:prSet/>
      <dgm:spPr/>
      <dgm:t>
        <a:bodyPr/>
        <a:lstStyle/>
        <a:p>
          <a:endParaRPr lang="en-GB"/>
        </a:p>
      </dgm:t>
    </dgm:pt>
    <dgm:pt modelId="{8F1F3896-EFD0-4375-8AAE-22E528B9193A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A</a:t>
          </a:r>
          <a:endParaRPr lang="en-US" sz="1400" b="1" dirty="0" smtClean="0">
            <a:latin typeface="Bookman Old Style" pitchFamily="18" charset="0"/>
          </a:endParaRPr>
        </a:p>
      </dgm:t>
    </dgm:pt>
    <dgm:pt modelId="{3443D015-6014-4458-B254-0A2649186F66}" type="parTrans" cxnId="{646AE316-E66C-4E67-ADFA-7831F6B7FF7D}">
      <dgm:prSet/>
      <dgm:spPr/>
      <dgm:t>
        <a:bodyPr/>
        <a:lstStyle/>
        <a:p>
          <a:endParaRPr lang="en-GB"/>
        </a:p>
      </dgm:t>
    </dgm:pt>
    <dgm:pt modelId="{68E180A1-91C4-4176-8F39-B5FDE137FB74}" type="sibTrans" cxnId="{646AE316-E66C-4E67-ADFA-7831F6B7FF7D}">
      <dgm:prSet/>
      <dgm:spPr/>
      <dgm:t>
        <a:bodyPr/>
        <a:lstStyle/>
        <a:p>
          <a:endParaRPr lang="en-GB"/>
        </a:p>
      </dgm:t>
    </dgm:pt>
    <dgm:pt modelId="{C2DB68B7-B10E-4CFF-A9A5-DFCFDB682B7E}">
      <dgm:prSet custT="1"/>
      <dgm:spPr/>
      <dgm:t>
        <a:bodyPr/>
        <a:lstStyle/>
        <a:p>
          <a:r>
            <a:rPr lang="en-US" sz="1400" b="1" dirty="0" smtClean="0">
              <a:latin typeface="Bookman Old Style" pitchFamily="18" charset="0"/>
            </a:rPr>
            <a:t>H</a:t>
          </a:r>
          <a:endParaRPr lang="en-US" sz="1400" b="1" dirty="0">
            <a:latin typeface="Bookman Old Style" pitchFamily="18" charset="0"/>
          </a:endParaRPr>
        </a:p>
      </dgm:t>
    </dgm:pt>
    <dgm:pt modelId="{90343CC3-1463-4E05-9F25-033FF5618A88}" type="parTrans" cxnId="{973EE5A6-5FEF-4F3B-8C32-2A4E15AC3E2A}">
      <dgm:prSet/>
      <dgm:spPr/>
      <dgm:t>
        <a:bodyPr/>
        <a:lstStyle/>
        <a:p>
          <a:endParaRPr lang="en-GB"/>
        </a:p>
      </dgm:t>
    </dgm:pt>
    <dgm:pt modelId="{496FC084-EDDE-47C1-8CC6-01D51F7AE925}" type="sibTrans" cxnId="{973EE5A6-5FEF-4F3B-8C32-2A4E15AC3E2A}">
      <dgm:prSet/>
      <dgm:spPr/>
      <dgm:t>
        <a:bodyPr/>
        <a:lstStyle/>
        <a:p>
          <a:endParaRPr lang="en-GB"/>
        </a:p>
      </dgm:t>
    </dgm:pt>
    <dgm:pt modelId="{C3E3AE7D-18CB-478F-8FD3-5143C47982AB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A</a:t>
          </a:r>
          <a:endParaRPr lang="en-US" b="1" dirty="0" smtClean="0">
            <a:latin typeface="Bookman Old Style" pitchFamily="18" charset="0"/>
          </a:endParaRPr>
        </a:p>
      </dgm:t>
    </dgm:pt>
    <dgm:pt modelId="{13ECF141-4539-48D1-98F4-16937ED27FBE}" type="parTrans" cxnId="{C70ADA71-6D03-4956-B7AD-9F81D2153E24}">
      <dgm:prSet/>
      <dgm:spPr/>
      <dgm:t>
        <a:bodyPr/>
        <a:lstStyle/>
        <a:p>
          <a:endParaRPr lang="en-GB"/>
        </a:p>
      </dgm:t>
    </dgm:pt>
    <dgm:pt modelId="{3D69690C-63AF-4702-B818-2562788D38EC}" type="sibTrans" cxnId="{C70ADA71-6D03-4956-B7AD-9F81D2153E24}">
      <dgm:prSet/>
      <dgm:spPr/>
      <dgm:t>
        <a:bodyPr/>
        <a:lstStyle/>
        <a:p>
          <a:endParaRPr lang="en-GB"/>
        </a:p>
      </dgm:t>
    </dgm:pt>
    <dgm:pt modelId="{04F45315-4939-4942-BF8D-CFFCD7B3691B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W</a:t>
          </a:r>
          <a:endParaRPr lang="en-US" b="1" dirty="0" smtClean="0">
            <a:latin typeface="Bookman Old Style" pitchFamily="18" charset="0"/>
          </a:endParaRPr>
        </a:p>
      </dgm:t>
    </dgm:pt>
    <dgm:pt modelId="{7984B1F0-8700-46C1-AF14-29D97E8AAA19}" type="parTrans" cxnId="{12FC93E5-416A-41E9-A03D-A7735587B735}">
      <dgm:prSet/>
      <dgm:spPr/>
      <dgm:t>
        <a:bodyPr/>
        <a:lstStyle/>
        <a:p>
          <a:endParaRPr lang="en-GB"/>
        </a:p>
      </dgm:t>
    </dgm:pt>
    <dgm:pt modelId="{1AD04663-667F-4F71-8650-D0D97E20097B}" type="sibTrans" cxnId="{12FC93E5-416A-41E9-A03D-A7735587B735}">
      <dgm:prSet/>
      <dgm:spPr/>
      <dgm:t>
        <a:bodyPr/>
        <a:lstStyle/>
        <a:p>
          <a:endParaRPr lang="en-GB"/>
        </a:p>
      </dgm:t>
    </dgm:pt>
    <dgm:pt modelId="{61CC8D14-8804-45A7-854C-60C2E51266C2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A</a:t>
          </a:r>
          <a:endParaRPr lang="en-US" b="1" dirty="0" smtClean="0">
            <a:latin typeface="Bookman Old Style" pitchFamily="18" charset="0"/>
          </a:endParaRPr>
        </a:p>
      </dgm:t>
    </dgm:pt>
    <dgm:pt modelId="{6CAA0350-012E-46F1-AE42-91B6FCB475F6}" type="parTrans" cxnId="{F7BE9236-02DD-421E-9A5D-20920E9255B1}">
      <dgm:prSet/>
      <dgm:spPr/>
      <dgm:t>
        <a:bodyPr/>
        <a:lstStyle/>
        <a:p>
          <a:endParaRPr lang="en-GB"/>
        </a:p>
      </dgm:t>
    </dgm:pt>
    <dgm:pt modelId="{25467DE7-7E1B-48AC-8A39-A33A68B1D2E6}" type="sibTrans" cxnId="{F7BE9236-02DD-421E-9A5D-20920E9255B1}">
      <dgm:prSet/>
      <dgm:spPr/>
      <dgm:t>
        <a:bodyPr/>
        <a:lstStyle/>
        <a:p>
          <a:endParaRPr lang="en-GB"/>
        </a:p>
      </dgm:t>
    </dgm:pt>
    <dgm:pt modelId="{D171E6D6-301A-43E0-8016-DA07D2485CEA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D</a:t>
          </a:r>
          <a:endParaRPr lang="en-US" b="1" dirty="0" smtClean="0">
            <a:latin typeface="Bookman Old Style" pitchFamily="18" charset="0"/>
          </a:endParaRPr>
        </a:p>
      </dgm:t>
    </dgm:pt>
    <dgm:pt modelId="{5451EF3F-D3F4-4044-8D36-AEA5D37C7134}" type="parTrans" cxnId="{1D3ACA67-E080-489D-852D-E46F77299EC9}">
      <dgm:prSet/>
      <dgm:spPr/>
      <dgm:t>
        <a:bodyPr/>
        <a:lstStyle/>
        <a:p>
          <a:endParaRPr lang="en-GB"/>
        </a:p>
      </dgm:t>
    </dgm:pt>
    <dgm:pt modelId="{FB4300F4-6717-4181-92E3-40CEE587A6C2}" type="sibTrans" cxnId="{1D3ACA67-E080-489D-852D-E46F77299EC9}">
      <dgm:prSet/>
      <dgm:spPr/>
      <dgm:t>
        <a:bodyPr/>
        <a:lstStyle/>
        <a:p>
          <a:endParaRPr lang="en-GB"/>
        </a:p>
      </dgm:t>
    </dgm:pt>
    <dgm:pt modelId="{F6B39A81-D868-457A-A105-713EB4E0D805}">
      <dgm:prSet/>
      <dgm:spPr/>
      <dgm:t>
        <a:bodyPr/>
        <a:lstStyle/>
        <a:p>
          <a:r>
            <a:rPr lang="id-ID" b="1" dirty="0" err="1" smtClean="0">
              <a:latin typeface="Bookman Old Style" pitchFamily="18" charset="0"/>
            </a:rPr>
            <a:t>H</a:t>
          </a:r>
          <a:endParaRPr lang="en-US" b="1" dirty="0">
            <a:latin typeface="Bookman Old Style" pitchFamily="18" charset="0"/>
          </a:endParaRPr>
        </a:p>
      </dgm:t>
    </dgm:pt>
    <dgm:pt modelId="{DA7557E4-CC16-497B-BA03-4A1DA0AE8CD4}" type="parTrans" cxnId="{A339BD10-D709-43DE-853F-98F25A74A388}">
      <dgm:prSet/>
      <dgm:spPr/>
      <dgm:t>
        <a:bodyPr/>
        <a:lstStyle/>
        <a:p>
          <a:endParaRPr lang="en-GB"/>
        </a:p>
      </dgm:t>
    </dgm:pt>
    <dgm:pt modelId="{B12C77E6-D51D-4DA3-8C98-11C0B7EDDF65}" type="sibTrans" cxnId="{A339BD10-D709-43DE-853F-98F25A74A388}">
      <dgm:prSet/>
      <dgm:spPr/>
      <dgm:t>
        <a:bodyPr/>
        <a:lstStyle/>
        <a:p>
          <a:endParaRPr lang="en-GB"/>
        </a:p>
      </dgm:t>
    </dgm:pt>
    <dgm:pt modelId="{D1EC297F-6C86-4FB2-B28D-98DE81F3EC41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A</a:t>
          </a:r>
          <a:endParaRPr lang="en-US" b="1" dirty="0" smtClean="0">
            <a:latin typeface="Bookman Old Style" pitchFamily="18" charset="0"/>
          </a:endParaRPr>
        </a:p>
      </dgm:t>
    </dgm:pt>
    <dgm:pt modelId="{A9EA6C97-8350-4327-A880-D87E8C38A863}" type="parTrans" cxnId="{E06716E0-89BA-4E0B-AF31-A8BB1EA9807F}">
      <dgm:prSet/>
      <dgm:spPr/>
      <dgm:t>
        <a:bodyPr/>
        <a:lstStyle/>
        <a:p>
          <a:endParaRPr lang="en-GB"/>
        </a:p>
      </dgm:t>
    </dgm:pt>
    <dgm:pt modelId="{2D190484-44E0-469F-B870-7D94FD9C33E5}" type="sibTrans" cxnId="{E06716E0-89BA-4E0B-AF31-A8BB1EA9807F}">
      <dgm:prSet/>
      <dgm:spPr/>
      <dgm:t>
        <a:bodyPr/>
        <a:lstStyle/>
        <a:p>
          <a:endParaRPr lang="en-GB"/>
        </a:p>
      </dgm:t>
    </dgm:pt>
    <dgm:pt modelId="{8E3D8D69-1D3C-43CD-B768-FB74A6F66423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H</a:t>
          </a:r>
          <a:endParaRPr lang="en-US" b="1" dirty="0" smtClean="0">
            <a:latin typeface="Bookman Old Style" pitchFamily="18" charset="0"/>
          </a:endParaRPr>
        </a:p>
      </dgm:t>
    </dgm:pt>
    <dgm:pt modelId="{4C697CFA-1B7F-4E95-A894-6F4BA27E8718}" type="parTrans" cxnId="{39359527-871E-4286-B21F-D18C94DEAC4B}">
      <dgm:prSet/>
      <dgm:spPr/>
      <dgm:t>
        <a:bodyPr/>
        <a:lstStyle/>
        <a:p>
          <a:endParaRPr lang="en-GB"/>
        </a:p>
      </dgm:t>
    </dgm:pt>
    <dgm:pt modelId="{DEC5A38D-4A1D-41E4-B589-A158EC4A474F}" type="sibTrans" cxnId="{39359527-871E-4286-B21F-D18C94DEAC4B}">
      <dgm:prSet/>
      <dgm:spPr/>
      <dgm:t>
        <a:bodyPr/>
        <a:lstStyle/>
        <a:p>
          <a:endParaRPr lang="en-GB"/>
        </a:p>
      </dgm:t>
    </dgm:pt>
    <dgm:pt modelId="{267B42DE-A086-4DBC-A6D1-9419EEBA18B2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M</a:t>
          </a:r>
          <a:endParaRPr lang="en-US" b="1" dirty="0" smtClean="0">
            <a:latin typeface="Bookman Old Style" pitchFamily="18" charset="0"/>
          </a:endParaRPr>
        </a:p>
      </dgm:t>
    </dgm:pt>
    <dgm:pt modelId="{83C5A5CA-681B-44F5-962F-7341A69F71DA}" type="parTrans" cxnId="{3650BC9C-B569-4D12-8F0C-60DEE44EBF6A}">
      <dgm:prSet/>
      <dgm:spPr/>
      <dgm:t>
        <a:bodyPr/>
        <a:lstStyle/>
        <a:p>
          <a:endParaRPr lang="en-GB"/>
        </a:p>
      </dgm:t>
    </dgm:pt>
    <dgm:pt modelId="{27792FFA-A9F8-499D-BB98-3570B905DAD9}" type="sibTrans" cxnId="{3650BC9C-B569-4D12-8F0C-60DEE44EBF6A}">
      <dgm:prSet/>
      <dgm:spPr/>
      <dgm:t>
        <a:bodyPr/>
        <a:lstStyle/>
        <a:p>
          <a:endParaRPr lang="en-GB"/>
        </a:p>
      </dgm:t>
    </dgm:pt>
    <dgm:pt modelId="{FCE70745-5E5C-4182-BEDF-09EE6A034DC8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A</a:t>
          </a:r>
          <a:endParaRPr lang="en-US" b="1" dirty="0" smtClean="0">
            <a:latin typeface="Bookman Old Style" pitchFamily="18" charset="0"/>
          </a:endParaRPr>
        </a:p>
      </dgm:t>
    </dgm:pt>
    <dgm:pt modelId="{BCCFAAEB-DFB4-4452-858D-4E89D73C8743}" type="parTrans" cxnId="{E9F85415-9143-4F99-9A66-4A7787997DBC}">
      <dgm:prSet/>
      <dgm:spPr/>
      <dgm:t>
        <a:bodyPr/>
        <a:lstStyle/>
        <a:p>
          <a:endParaRPr lang="en-GB"/>
        </a:p>
      </dgm:t>
    </dgm:pt>
    <dgm:pt modelId="{709BE08F-BDEA-4E52-AD11-F55E00879D8E}" type="sibTrans" cxnId="{E9F85415-9143-4F99-9A66-4A7787997DBC}">
      <dgm:prSet/>
      <dgm:spPr/>
      <dgm:t>
        <a:bodyPr/>
        <a:lstStyle/>
        <a:p>
          <a:endParaRPr lang="en-GB"/>
        </a:p>
      </dgm:t>
    </dgm:pt>
    <dgm:pt modelId="{5CEDD896-89E0-4793-8353-EA2D65204B7B}">
      <dgm:prSet/>
      <dgm:spPr/>
      <dgm:t>
        <a:bodyPr/>
        <a:lstStyle/>
        <a:p>
          <a:r>
            <a:rPr lang="en-US" b="1" dirty="0" smtClean="0">
              <a:latin typeface="Bookman Old Style" pitchFamily="18" charset="0"/>
            </a:rPr>
            <a:t>H</a:t>
          </a:r>
          <a:endParaRPr lang="en-US" b="1" dirty="0">
            <a:latin typeface="Bookman Old Style" pitchFamily="18" charset="0"/>
          </a:endParaRPr>
        </a:p>
      </dgm:t>
    </dgm:pt>
    <dgm:pt modelId="{F3DD9003-F785-454C-8002-84BE496F56B9}" type="parTrans" cxnId="{C6C06ABA-158D-4D02-9D8A-B27A50120D71}">
      <dgm:prSet/>
      <dgm:spPr/>
      <dgm:t>
        <a:bodyPr/>
        <a:lstStyle/>
        <a:p>
          <a:endParaRPr lang="en-GB"/>
        </a:p>
      </dgm:t>
    </dgm:pt>
    <dgm:pt modelId="{4AE455ED-6AE5-48E3-B985-1435EF7D4374}" type="sibTrans" cxnId="{C6C06ABA-158D-4D02-9D8A-B27A50120D71}">
      <dgm:prSet/>
      <dgm:spPr/>
      <dgm:t>
        <a:bodyPr/>
        <a:lstStyle/>
        <a:p>
          <a:endParaRPr lang="en-GB"/>
        </a:p>
      </dgm:t>
    </dgm:pt>
    <dgm:pt modelId="{9CBE96F4-D801-4BB5-8614-6BA98EA81FD8}" type="pres">
      <dgm:prSet presAssocID="{0522B5C7-E662-4826-8881-877911659B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3A185EA-53E5-4E2D-B37C-8C11DCCFC7C0}" type="pres">
      <dgm:prSet presAssocID="{8E958E35-F8AE-4525-A21A-D0BBECF07AFC}" presName="linNode" presStyleCnt="0"/>
      <dgm:spPr/>
    </dgm:pt>
    <dgm:pt modelId="{B30E4D5C-3BA8-4816-B05F-0946F50057CD}" type="pres">
      <dgm:prSet presAssocID="{8E958E35-F8AE-4525-A21A-D0BBECF07AFC}" presName="parentText" presStyleLbl="node1" presStyleIdx="0" presStyleCnt="3" custScaleY="5772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C2BAA2-7520-484F-8572-58C8E1FB4AC3}" type="pres">
      <dgm:prSet presAssocID="{8E958E35-F8AE-4525-A21A-D0BBECF07AF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867ACC-B434-4305-ADCE-22213E854EFB}" type="pres">
      <dgm:prSet presAssocID="{9A224D92-4FF9-4622-86B3-1CB4E0A7B7BE}" presName="sp" presStyleCnt="0"/>
      <dgm:spPr/>
    </dgm:pt>
    <dgm:pt modelId="{8A975C25-F4E0-46AA-8BCE-32AB06B35B36}" type="pres">
      <dgm:prSet presAssocID="{1E732148-FDB9-4D0E-9909-C1E0E748DC94}" presName="linNode" presStyleCnt="0"/>
      <dgm:spPr/>
    </dgm:pt>
    <dgm:pt modelId="{6AFAC4BF-EA0C-4C70-AF0A-9A26FD9B1B75}" type="pres">
      <dgm:prSet presAssocID="{1E732148-FDB9-4D0E-9909-C1E0E748DC94}" presName="parentText" presStyleLbl="node1" presStyleIdx="1" presStyleCnt="3" custScaleY="5648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62A38-AF8A-4A4A-A040-E177C4914DC2}" type="pres">
      <dgm:prSet presAssocID="{1E732148-FDB9-4D0E-9909-C1E0E748DC9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238793-9570-4E91-ABF5-9AE9E9E6AC0D}" type="pres">
      <dgm:prSet presAssocID="{92CE11AD-F207-4E83-8AC1-88681EEA0D19}" presName="sp" presStyleCnt="0"/>
      <dgm:spPr/>
    </dgm:pt>
    <dgm:pt modelId="{A1F7EAC4-2850-4CD0-92D5-F893309E800C}" type="pres">
      <dgm:prSet presAssocID="{1CED05F5-48B7-4B8A-AD44-BA9D618A5B23}" presName="linNode" presStyleCnt="0"/>
      <dgm:spPr/>
    </dgm:pt>
    <dgm:pt modelId="{2B95B1EA-3527-4214-B640-27DA343E53D2}" type="pres">
      <dgm:prSet presAssocID="{1CED05F5-48B7-4B8A-AD44-BA9D618A5B23}" presName="parentText" presStyleLbl="node1" presStyleIdx="2" presStyleCnt="3" custScaleY="552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353E66-0327-414B-8988-1F7F846BDB1C}" type="pres">
      <dgm:prSet presAssocID="{1CED05F5-48B7-4B8A-AD44-BA9D618A5B2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CF1E433-A492-4F1A-A159-3C42988967AD}" srcId="{1E732148-FDB9-4D0E-9909-C1E0E748DC94}" destId="{A0D9B0B3-E36E-42BC-8A3C-359386EBBCAA}" srcOrd="0" destOrd="0" parTransId="{FFE55D75-7565-4F64-B5D0-E81AC106C687}" sibTransId="{8566D807-BAB9-4E9D-8922-008CBF3B8104}"/>
    <dgm:cxn modelId="{973EE5A6-5FEF-4F3B-8C32-2A4E15AC3E2A}" srcId="{8E958E35-F8AE-4525-A21A-D0BBECF07AFC}" destId="{C2DB68B7-B10E-4CFF-A9A5-DFCFDB682B7E}" srcOrd="6" destOrd="0" parTransId="{90343CC3-1463-4E05-9F25-033FF5618A88}" sibTransId="{496FC084-EDDE-47C1-8CC6-01D51F7AE925}"/>
    <dgm:cxn modelId="{3D9A39E1-D051-4F92-8BCD-3982F788B00E}" type="presOf" srcId="{04F45315-4939-4942-BF8D-CFFCD7B3691B}" destId="{C8062A38-AF8A-4A4A-A040-E177C4914DC2}" srcOrd="0" destOrd="2" presId="urn:microsoft.com/office/officeart/2005/8/layout/vList5"/>
    <dgm:cxn modelId="{61CEE0AC-9C7F-4E30-9A20-D8E1C73D0853}" type="presOf" srcId="{61CC8D14-8804-45A7-854C-60C2E51266C2}" destId="{C8062A38-AF8A-4A4A-A040-E177C4914DC2}" srcOrd="0" destOrd="3" presId="urn:microsoft.com/office/officeart/2005/8/layout/vList5"/>
    <dgm:cxn modelId="{8C69AE85-8DC2-4E17-9281-8D135361D976}" type="presOf" srcId="{F3DC129E-1D05-4DF4-A2BE-BE1DF64DB96C}" destId="{6FC2BAA2-7520-484F-8572-58C8E1FB4AC3}" srcOrd="0" destOrd="1" presId="urn:microsoft.com/office/officeart/2005/8/layout/vList5"/>
    <dgm:cxn modelId="{2D46E106-9291-4B28-8931-0EB4F28E3300}" type="presOf" srcId="{F5DF08F2-9462-4D05-B10D-863D78B3BDE7}" destId="{6FC2BAA2-7520-484F-8572-58C8E1FB4AC3}" srcOrd="0" destOrd="3" presId="urn:microsoft.com/office/officeart/2005/8/layout/vList5"/>
    <dgm:cxn modelId="{E31DFA03-CE24-4E61-9B51-BFD6303679DF}" type="presOf" srcId="{FCE70745-5E5C-4182-BEDF-09EE6A034DC8}" destId="{3E353E66-0327-414B-8988-1F7F846BDB1C}" srcOrd="0" destOrd="4" presId="urn:microsoft.com/office/officeart/2005/8/layout/vList5"/>
    <dgm:cxn modelId="{23366050-FE22-4820-AE76-E1D561FE2B10}" srcId="{0522B5C7-E662-4826-8881-877911659B02}" destId="{1CED05F5-48B7-4B8A-AD44-BA9D618A5B23}" srcOrd="2" destOrd="0" parTransId="{7548CB5E-5682-4D02-A404-C6415850D354}" sibTransId="{C883428B-2F61-44EC-8027-FAFC85F98EC0}"/>
    <dgm:cxn modelId="{A33026D3-D691-4471-A9CD-032499456FBC}" type="presOf" srcId="{8F1F3896-EFD0-4375-8AAE-22E528B9193A}" destId="{6FC2BAA2-7520-484F-8572-58C8E1FB4AC3}" srcOrd="0" destOrd="5" presId="urn:microsoft.com/office/officeart/2005/8/layout/vList5"/>
    <dgm:cxn modelId="{C93828A9-7543-4AE0-8FF0-C184FC7AC0AF}" type="presOf" srcId="{86EB3947-D2C8-4460-A106-06BE0209F7C1}" destId="{6FC2BAA2-7520-484F-8572-58C8E1FB4AC3}" srcOrd="0" destOrd="2" presId="urn:microsoft.com/office/officeart/2005/8/layout/vList5"/>
    <dgm:cxn modelId="{1B4AB065-DC94-422F-9933-56B4C6591778}" type="presOf" srcId="{0522B5C7-E662-4826-8881-877911659B02}" destId="{9CBE96F4-D801-4BB5-8614-6BA98EA81FD8}" srcOrd="0" destOrd="0" presId="urn:microsoft.com/office/officeart/2005/8/layout/vList5"/>
    <dgm:cxn modelId="{29582A71-0888-41B4-A113-6D8ACC7B1348}" type="presOf" srcId="{87574D0E-2F1C-4845-A5FB-798657E179CF}" destId="{6FC2BAA2-7520-484F-8572-58C8E1FB4AC3}" srcOrd="0" destOrd="4" presId="urn:microsoft.com/office/officeart/2005/8/layout/vList5"/>
    <dgm:cxn modelId="{A339BD10-D709-43DE-853F-98F25A74A388}" srcId="{1E732148-FDB9-4D0E-9909-C1E0E748DC94}" destId="{F6B39A81-D868-457A-A105-713EB4E0D805}" srcOrd="5" destOrd="0" parTransId="{DA7557E4-CC16-497B-BA03-4A1DA0AE8CD4}" sibTransId="{B12C77E6-D51D-4DA3-8C98-11C0B7EDDF65}"/>
    <dgm:cxn modelId="{4E30445F-6D89-49B7-91CF-241C93968A74}" type="presOf" srcId="{A0D9B0B3-E36E-42BC-8A3C-359386EBBCAA}" destId="{C8062A38-AF8A-4A4A-A040-E177C4914DC2}" srcOrd="0" destOrd="0" presId="urn:microsoft.com/office/officeart/2005/8/layout/vList5"/>
    <dgm:cxn modelId="{15751A1E-9466-4E77-9052-A10DCBFB68E5}" srcId="{8E958E35-F8AE-4525-A21A-D0BBECF07AFC}" destId="{F3DC129E-1D05-4DF4-A2BE-BE1DF64DB96C}" srcOrd="1" destOrd="0" parTransId="{861357DF-A577-428C-8D8E-C76C04C7E06C}" sibTransId="{5B886608-A1DB-4DA8-A53B-287DA5C7303C}"/>
    <dgm:cxn modelId="{31EABEA3-9DBB-4CDB-A841-47C1B8167EA0}" type="presOf" srcId="{F6B39A81-D868-457A-A105-713EB4E0D805}" destId="{C8062A38-AF8A-4A4A-A040-E177C4914DC2}" srcOrd="0" destOrd="5" presId="urn:microsoft.com/office/officeart/2005/8/layout/vList5"/>
    <dgm:cxn modelId="{C262FDAE-4DBC-4E40-8EED-C4CA5560D639}" type="presOf" srcId="{D1EC297F-6C86-4FB2-B28D-98DE81F3EC41}" destId="{3E353E66-0327-414B-8988-1F7F846BDB1C}" srcOrd="0" destOrd="1" presId="urn:microsoft.com/office/officeart/2005/8/layout/vList5"/>
    <dgm:cxn modelId="{478C2852-433F-41F4-8064-EB266F696E87}" type="presOf" srcId="{1E732148-FDB9-4D0E-9909-C1E0E748DC94}" destId="{6AFAC4BF-EA0C-4C70-AF0A-9A26FD9B1B75}" srcOrd="0" destOrd="0" presId="urn:microsoft.com/office/officeart/2005/8/layout/vList5"/>
    <dgm:cxn modelId="{D277154A-09D2-4E4B-8C25-64ACB484C4B7}" type="presOf" srcId="{8E3D8D69-1D3C-43CD-B768-FB74A6F66423}" destId="{3E353E66-0327-414B-8988-1F7F846BDB1C}" srcOrd="0" destOrd="2" presId="urn:microsoft.com/office/officeart/2005/8/layout/vList5"/>
    <dgm:cxn modelId="{1AA69118-8751-4297-89D3-6FAA9C56B427}" type="presOf" srcId="{267B42DE-A086-4DBC-A6D1-9419EEBA18B2}" destId="{3E353E66-0327-414B-8988-1F7F846BDB1C}" srcOrd="0" destOrd="3" presId="urn:microsoft.com/office/officeart/2005/8/layout/vList5"/>
    <dgm:cxn modelId="{980E7771-5C13-4C2E-8024-699AAC4CA524}" srcId="{1CED05F5-48B7-4B8A-AD44-BA9D618A5B23}" destId="{D57DCA18-4087-4FB6-9B19-60C299EFFBB8}" srcOrd="0" destOrd="0" parTransId="{8A3C0238-678E-4CC7-9D7B-F781EF412084}" sibTransId="{A98E2B4C-32B1-4F02-BC54-E54B23869CBA}"/>
    <dgm:cxn modelId="{55288153-359B-4D64-A4D2-DDBDC7C6DE62}" type="presOf" srcId="{C3E3AE7D-18CB-478F-8FD3-5143C47982AB}" destId="{C8062A38-AF8A-4A4A-A040-E177C4914DC2}" srcOrd="0" destOrd="1" presId="urn:microsoft.com/office/officeart/2005/8/layout/vList5"/>
    <dgm:cxn modelId="{7B49B74A-29EC-48DD-A32A-C25E0859EACA}" srcId="{0522B5C7-E662-4826-8881-877911659B02}" destId="{1E732148-FDB9-4D0E-9909-C1E0E748DC94}" srcOrd="1" destOrd="0" parTransId="{1979DCF1-0149-45CF-865C-52C56ED57D52}" sibTransId="{92CE11AD-F207-4E83-8AC1-88681EEA0D19}"/>
    <dgm:cxn modelId="{20C3B7E6-363C-4845-AD47-5C057FB481E7}" srcId="{0522B5C7-E662-4826-8881-877911659B02}" destId="{8E958E35-F8AE-4525-A21A-D0BBECF07AFC}" srcOrd="0" destOrd="0" parTransId="{33EEDDDB-5B00-499A-94CD-FA2CED432465}" sibTransId="{9A224D92-4FF9-4622-86B3-1CB4E0A7B7BE}"/>
    <dgm:cxn modelId="{A69943CA-A2BD-4365-BAD8-C6442CDD37B4}" type="presOf" srcId="{5CEDD896-89E0-4793-8353-EA2D65204B7B}" destId="{3E353E66-0327-414B-8988-1F7F846BDB1C}" srcOrd="0" destOrd="5" presId="urn:microsoft.com/office/officeart/2005/8/layout/vList5"/>
    <dgm:cxn modelId="{C90DEA4A-5902-4C2F-9E08-8875B38D23FB}" type="presOf" srcId="{1CED05F5-48B7-4B8A-AD44-BA9D618A5B23}" destId="{2B95B1EA-3527-4214-B640-27DA343E53D2}" srcOrd="0" destOrd="0" presId="urn:microsoft.com/office/officeart/2005/8/layout/vList5"/>
    <dgm:cxn modelId="{40154FB3-C7C2-4FA6-8229-A508EE28AC70}" type="presOf" srcId="{D57DCA18-4087-4FB6-9B19-60C299EFFBB8}" destId="{3E353E66-0327-414B-8988-1F7F846BDB1C}" srcOrd="0" destOrd="0" presId="urn:microsoft.com/office/officeart/2005/8/layout/vList5"/>
    <dgm:cxn modelId="{3650BC9C-B569-4D12-8F0C-60DEE44EBF6A}" srcId="{1CED05F5-48B7-4B8A-AD44-BA9D618A5B23}" destId="{267B42DE-A086-4DBC-A6D1-9419EEBA18B2}" srcOrd="3" destOrd="0" parTransId="{83C5A5CA-681B-44F5-962F-7341A69F71DA}" sibTransId="{27792FFA-A9F8-499D-BB98-3570B905DAD9}"/>
    <dgm:cxn modelId="{39359527-871E-4286-B21F-D18C94DEAC4B}" srcId="{1CED05F5-48B7-4B8A-AD44-BA9D618A5B23}" destId="{8E3D8D69-1D3C-43CD-B768-FB74A6F66423}" srcOrd="2" destOrd="0" parTransId="{4C697CFA-1B7F-4E95-A894-6F4BA27E8718}" sibTransId="{DEC5A38D-4A1D-41E4-B589-A158EC4A474F}"/>
    <dgm:cxn modelId="{C70ADA71-6D03-4956-B7AD-9F81D2153E24}" srcId="{1E732148-FDB9-4D0E-9909-C1E0E748DC94}" destId="{C3E3AE7D-18CB-478F-8FD3-5143C47982AB}" srcOrd="1" destOrd="0" parTransId="{13ECF141-4539-48D1-98F4-16937ED27FBE}" sibTransId="{3D69690C-63AF-4702-B818-2562788D38EC}"/>
    <dgm:cxn modelId="{12FC93E5-416A-41E9-A03D-A7735587B735}" srcId="{1E732148-FDB9-4D0E-9909-C1E0E748DC94}" destId="{04F45315-4939-4942-BF8D-CFFCD7B3691B}" srcOrd="2" destOrd="0" parTransId="{7984B1F0-8700-46C1-AF14-29D97E8AAA19}" sibTransId="{1AD04663-667F-4F71-8650-D0D97E20097B}"/>
    <dgm:cxn modelId="{2A85A41A-EF62-4810-9287-77469B744B98}" srcId="{8E958E35-F8AE-4525-A21A-D0BBECF07AFC}" destId="{F5DF08F2-9462-4D05-B10D-863D78B3BDE7}" srcOrd="3" destOrd="0" parTransId="{CBCA0B09-D73C-4F3A-8893-4DD25D40AED7}" sibTransId="{0DCEDA16-0B9D-4620-A2D3-554F6CAB1B9A}"/>
    <dgm:cxn modelId="{6C4ADF0F-8DFC-432D-872C-05DD2A026610}" srcId="{8E958E35-F8AE-4525-A21A-D0BBECF07AFC}" destId="{87574D0E-2F1C-4845-A5FB-798657E179CF}" srcOrd="4" destOrd="0" parTransId="{5CFABA26-FF83-4A46-B768-5744F413EE00}" sibTransId="{37678873-9B73-402B-8D84-D6FB15B81A6E}"/>
    <dgm:cxn modelId="{96255BF4-7E58-467B-B3D6-079BD090758B}" srcId="{8E958E35-F8AE-4525-A21A-D0BBECF07AFC}" destId="{C631D5DC-018A-41B8-95CD-B81B34E27377}" srcOrd="0" destOrd="0" parTransId="{1B1CEDE5-0E46-494E-B20E-35E5068A8EFA}" sibTransId="{BAE7150A-2A3D-4B9B-B2D7-826721A64D9A}"/>
    <dgm:cxn modelId="{C6C06ABA-158D-4D02-9D8A-B27A50120D71}" srcId="{1CED05F5-48B7-4B8A-AD44-BA9D618A5B23}" destId="{5CEDD896-89E0-4793-8353-EA2D65204B7B}" srcOrd="5" destOrd="0" parTransId="{F3DD9003-F785-454C-8002-84BE496F56B9}" sibTransId="{4AE455ED-6AE5-48E3-B985-1435EF7D4374}"/>
    <dgm:cxn modelId="{97EA3AA5-255E-443B-8C53-F787F25E3606}" type="presOf" srcId="{8E958E35-F8AE-4525-A21A-D0BBECF07AFC}" destId="{B30E4D5C-3BA8-4816-B05F-0946F50057CD}" srcOrd="0" destOrd="0" presId="urn:microsoft.com/office/officeart/2005/8/layout/vList5"/>
    <dgm:cxn modelId="{E06716E0-89BA-4E0B-AF31-A8BB1EA9807F}" srcId="{1CED05F5-48B7-4B8A-AD44-BA9D618A5B23}" destId="{D1EC297F-6C86-4FB2-B28D-98DE81F3EC41}" srcOrd="1" destOrd="0" parTransId="{A9EA6C97-8350-4327-A880-D87E8C38A863}" sibTransId="{2D190484-44E0-469F-B870-7D94FD9C33E5}"/>
    <dgm:cxn modelId="{CB6CE847-595D-430B-832B-211B7483AC1D}" type="presOf" srcId="{C2DB68B7-B10E-4CFF-A9A5-DFCFDB682B7E}" destId="{6FC2BAA2-7520-484F-8572-58C8E1FB4AC3}" srcOrd="0" destOrd="6" presId="urn:microsoft.com/office/officeart/2005/8/layout/vList5"/>
    <dgm:cxn modelId="{1D3ACA67-E080-489D-852D-E46F77299EC9}" srcId="{1E732148-FDB9-4D0E-9909-C1E0E748DC94}" destId="{D171E6D6-301A-43E0-8016-DA07D2485CEA}" srcOrd="4" destOrd="0" parTransId="{5451EF3F-D3F4-4044-8D36-AEA5D37C7134}" sibTransId="{FB4300F4-6717-4181-92E3-40CEE587A6C2}"/>
    <dgm:cxn modelId="{646AE316-E66C-4E67-ADFA-7831F6B7FF7D}" srcId="{8E958E35-F8AE-4525-A21A-D0BBECF07AFC}" destId="{8F1F3896-EFD0-4375-8AAE-22E528B9193A}" srcOrd="5" destOrd="0" parTransId="{3443D015-6014-4458-B254-0A2649186F66}" sibTransId="{68E180A1-91C4-4176-8F39-B5FDE137FB74}"/>
    <dgm:cxn modelId="{191C0A17-C1BB-4D65-8F8E-67329583F6EF}" type="presOf" srcId="{C631D5DC-018A-41B8-95CD-B81B34E27377}" destId="{6FC2BAA2-7520-484F-8572-58C8E1FB4AC3}" srcOrd="0" destOrd="0" presId="urn:microsoft.com/office/officeart/2005/8/layout/vList5"/>
    <dgm:cxn modelId="{F111C622-5B92-4F22-85DA-0B3FABAC94CE}" srcId="{8E958E35-F8AE-4525-A21A-D0BBECF07AFC}" destId="{86EB3947-D2C8-4460-A106-06BE0209F7C1}" srcOrd="2" destOrd="0" parTransId="{97444D98-57D2-4D3B-9224-CCBF90F35511}" sibTransId="{572B7C1E-9C69-4208-854C-1D472EC1FB97}"/>
    <dgm:cxn modelId="{E9F85415-9143-4F99-9A66-4A7787997DBC}" srcId="{1CED05F5-48B7-4B8A-AD44-BA9D618A5B23}" destId="{FCE70745-5E5C-4182-BEDF-09EE6A034DC8}" srcOrd="4" destOrd="0" parTransId="{BCCFAAEB-DFB4-4452-858D-4E89D73C8743}" sibTransId="{709BE08F-BDEA-4E52-AD11-F55E00879D8E}"/>
    <dgm:cxn modelId="{F7BE9236-02DD-421E-9A5D-20920E9255B1}" srcId="{1E732148-FDB9-4D0E-9909-C1E0E748DC94}" destId="{61CC8D14-8804-45A7-854C-60C2E51266C2}" srcOrd="3" destOrd="0" parTransId="{6CAA0350-012E-46F1-AE42-91B6FCB475F6}" sibTransId="{25467DE7-7E1B-48AC-8A39-A33A68B1D2E6}"/>
    <dgm:cxn modelId="{1CB181F9-A902-4D9D-B27B-6AC0430C8EEE}" type="presOf" srcId="{D171E6D6-301A-43E0-8016-DA07D2485CEA}" destId="{C8062A38-AF8A-4A4A-A040-E177C4914DC2}" srcOrd="0" destOrd="4" presId="urn:microsoft.com/office/officeart/2005/8/layout/vList5"/>
    <dgm:cxn modelId="{64729CE9-48F0-446F-90E3-D6A8E2A57C23}" type="presParOf" srcId="{9CBE96F4-D801-4BB5-8614-6BA98EA81FD8}" destId="{33A185EA-53E5-4E2D-B37C-8C11DCCFC7C0}" srcOrd="0" destOrd="0" presId="urn:microsoft.com/office/officeart/2005/8/layout/vList5"/>
    <dgm:cxn modelId="{29047836-CFAD-4F60-A987-EC424FC3272C}" type="presParOf" srcId="{33A185EA-53E5-4E2D-B37C-8C11DCCFC7C0}" destId="{B30E4D5C-3BA8-4816-B05F-0946F50057CD}" srcOrd="0" destOrd="0" presId="urn:microsoft.com/office/officeart/2005/8/layout/vList5"/>
    <dgm:cxn modelId="{C7C326C5-5484-4F59-B3B9-8C204D48F15E}" type="presParOf" srcId="{33A185EA-53E5-4E2D-B37C-8C11DCCFC7C0}" destId="{6FC2BAA2-7520-484F-8572-58C8E1FB4AC3}" srcOrd="1" destOrd="0" presId="urn:microsoft.com/office/officeart/2005/8/layout/vList5"/>
    <dgm:cxn modelId="{73579F79-4DD4-47EB-AA48-C66BA6588AB0}" type="presParOf" srcId="{9CBE96F4-D801-4BB5-8614-6BA98EA81FD8}" destId="{9A867ACC-B434-4305-ADCE-22213E854EFB}" srcOrd="1" destOrd="0" presId="urn:microsoft.com/office/officeart/2005/8/layout/vList5"/>
    <dgm:cxn modelId="{A35D744E-4943-4075-A97B-5A4E16FF364A}" type="presParOf" srcId="{9CBE96F4-D801-4BB5-8614-6BA98EA81FD8}" destId="{8A975C25-F4E0-46AA-8BCE-32AB06B35B36}" srcOrd="2" destOrd="0" presId="urn:microsoft.com/office/officeart/2005/8/layout/vList5"/>
    <dgm:cxn modelId="{7D20CD0C-2685-4A0C-B303-F70C922EC9D6}" type="presParOf" srcId="{8A975C25-F4E0-46AA-8BCE-32AB06B35B36}" destId="{6AFAC4BF-EA0C-4C70-AF0A-9A26FD9B1B75}" srcOrd="0" destOrd="0" presId="urn:microsoft.com/office/officeart/2005/8/layout/vList5"/>
    <dgm:cxn modelId="{1CBE9536-79F4-4C1E-A870-499F8042220C}" type="presParOf" srcId="{8A975C25-F4E0-46AA-8BCE-32AB06B35B36}" destId="{C8062A38-AF8A-4A4A-A040-E177C4914DC2}" srcOrd="1" destOrd="0" presId="urn:microsoft.com/office/officeart/2005/8/layout/vList5"/>
    <dgm:cxn modelId="{BEE52446-8D21-49F3-A244-1A40A0991E8F}" type="presParOf" srcId="{9CBE96F4-D801-4BB5-8614-6BA98EA81FD8}" destId="{12238793-9570-4E91-ABF5-9AE9E9E6AC0D}" srcOrd="3" destOrd="0" presId="urn:microsoft.com/office/officeart/2005/8/layout/vList5"/>
    <dgm:cxn modelId="{08E5B040-DC0D-4079-BBB7-3A40657B000F}" type="presParOf" srcId="{9CBE96F4-D801-4BB5-8614-6BA98EA81FD8}" destId="{A1F7EAC4-2850-4CD0-92D5-F893309E800C}" srcOrd="4" destOrd="0" presId="urn:microsoft.com/office/officeart/2005/8/layout/vList5"/>
    <dgm:cxn modelId="{632E9FC5-E069-42FF-B330-4C2B76125293}" type="presParOf" srcId="{A1F7EAC4-2850-4CD0-92D5-F893309E800C}" destId="{2B95B1EA-3527-4214-B640-27DA343E53D2}" srcOrd="0" destOrd="0" presId="urn:microsoft.com/office/officeart/2005/8/layout/vList5"/>
    <dgm:cxn modelId="{09167413-49C6-4E0C-88C3-2C25579EE4DD}" type="presParOf" srcId="{A1F7EAC4-2850-4CD0-92D5-F893309E800C}" destId="{3E353E66-0327-414B-8988-1F7F846BDB1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13BD23-6AF2-48D9-BC0E-B010B4D132F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857C96-AC4E-4C86-81F6-080DD9CFDD19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1" dirty="0" smtClean="0">
              <a:latin typeface="Candara Light" pitchFamily="34" charset="0"/>
            </a:rPr>
            <a:t>KAMPUNG HASANAH </a:t>
          </a:r>
          <a:endParaRPr lang="en-GB" sz="2400" b="1" dirty="0">
            <a:latin typeface="Candara Light" pitchFamily="34" charset="0"/>
          </a:endParaRPr>
        </a:p>
      </dgm:t>
    </dgm:pt>
    <dgm:pt modelId="{B3574961-B4B1-4923-A54B-A6EEE5A2B42E}" type="parTrans" cxnId="{1B84FA9F-37EB-4B2F-911A-CBF57EE16D5D}">
      <dgm:prSet/>
      <dgm:spPr/>
      <dgm:t>
        <a:bodyPr/>
        <a:lstStyle/>
        <a:p>
          <a:endParaRPr lang="en-GB"/>
        </a:p>
      </dgm:t>
    </dgm:pt>
    <dgm:pt modelId="{E0E324B3-EBE1-472F-B2C8-7F09984F9ECA}" type="sibTrans" cxnId="{1B84FA9F-37EB-4B2F-911A-CBF57EE16D5D}">
      <dgm:prSet/>
      <dgm:spPr/>
      <dgm:t>
        <a:bodyPr/>
        <a:lstStyle/>
        <a:p>
          <a:endParaRPr lang="en-GB"/>
        </a:p>
      </dgm:t>
    </dgm:pt>
    <dgm:pt modelId="{8AB88B6E-E358-4F08-83E4-809438FF76AA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Harmoni</a:t>
          </a:r>
          <a:endParaRPr lang="en-GB" sz="1800" b="1" dirty="0">
            <a:latin typeface="Bookman Old Style" pitchFamily="18" charset="0"/>
          </a:endParaRPr>
        </a:p>
      </dgm:t>
    </dgm:pt>
    <dgm:pt modelId="{C0AF9FC8-6E7B-49CB-AAFE-6E8C4D23848E}" type="parTrans" cxnId="{A089AC97-EE9E-4494-951D-2E3524725758}">
      <dgm:prSet/>
      <dgm:spPr/>
      <dgm:t>
        <a:bodyPr/>
        <a:lstStyle/>
        <a:p>
          <a:endParaRPr lang="en-GB"/>
        </a:p>
      </dgm:t>
    </dgm:pt>
    <dgm:pt modelId="{00A44880-C9F9-48E2-91E4-80385E96DFF5}" type="sibTrans" cxnId="{A089AC97-EE9E-4494-951D-2E3524725758}">
      <dgm:prSet/>
      <dgm:spPr/>
      <dgm:t>
        <a:bodyPr/>
        <a:lstStyle/>
        <a:p>
          <a:endParaRPr lang="en-GB"/>
        </a:p>
      </dgm:t>
    </dgm:pt>
    <dgm:pt modelId="{14518EAA-37D2-49CD-BB6A-2F15A4FB272B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Candara Light" pitchFamily="34" charset="0"/>
            </a:rPr>
            <a:t>KAMPUNG MALIHAH</a:t>
          </a:r>
          <a:endParaRPr lang="en-GB" b="1" dirty="0">
            <a:latin typeface="Candara Light" pitchFamily="34" charset="0"/>
          </a:endParaRPr>
        </a:p>
      </dgm:t>
    </dgm:pt>
    <dgm:pt modelId="{3EE990F2-19DA-4A19-98BC-18608DC4E552}" type="parTrans" cxnId="{A573E036-D0F3-4984-85FE-14A2D70E791B}">
      <dgm:prSet/>
      <dgm:spPr/>
      <dgm:t>
        <a:bodyPr/>
        <a:lstStyle/>
        <a:p>
          <a:endParaRPr lang="en-GB"/>
        </a:p>
      </dgm:t>
    </dgm:pt>
    <dgm:pt modelId="{0CB700D1-880D-4835-8221-3BD1C87C789A}" type="sibTrans" cxnId="{A573E036-D0F3-4984-85FE-14A2D70E791B}">
      <dgm:prSet/>
      <dgm:spPr/>
      <dgm:t>
        <a:bodyPr/>
        <a:lstStyle/>
        <a:p>
          <a:endParaRPr lang="en-GB"/>
        </a:p>
      </dgm:t>
    </dgm:pt>
    <dgm:pt modelId="{7DA7FE36-F7D8-42C4-A9B9-567DC91F4B28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Makmur</a:t>
          </a:r>
          <a:endParaRPr lang="en-GB" b="1" dirty="0">
            <a:latin typeface="Bookman Old Style" pitchFamily="18" charset="0"/>
          </a:endParaRPr>
        </a:p>
      </dgm:t>
    </dgm:pt>
    <dgm:pt modelId="{C7B1420F-A37D-4436-AB6D-3A21E40AB46C}" type="parTrans" cxnId="{6D6F6EE0-5AA3-4C42-BE92-B5147A9F88AC}">
      <dgm:prSet/>
      <dgm:spPr/>
      <dgm:t>
        <a:bodyPr/>
        <a:lstStyle/>
        <a:p>
          <a:endParaRPr lang="en-GB"/>
        </a:p>
      </dgm:t>
    </dgm:pt>
    <dgm:pt modelId="{5F145128-AE45-4727-B99A-F4A5BC2E06C2}" type="sibTrans" cxnId="{6D6F6EE0-5AA3-4C42-BE92-B5147A9F88AC}">
      <dgm:prSet/>
      <dgm:spPr/>
      <dgm:t>
        <a:bodyPr/>
        <a:lstStyle/>
        <a:p>
          <a:endParaRPr lang="en-GB"/>
        </a:p>
      </dgm:t>
    </dgm:pt>
    <dgm:pt modelId="{CB34576F-FA64-48FD-89B5-AA7C33FC20E0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Candara Light" pitchFamily="34" charset="0"/>
            </a:rPr>
            <a:t>KAMPUNG HAMIDAH</a:t>
          </a:r>
          <a:endParaRPr lang="en-GB" b="1" dirty="0">
            <a:latin typeface="Candara Light" pitchFamily="34" charset="0"/>
          </a:endParaRPr>
        </a:p>
      </dgm:t>
    </dgm:pt>
    <dgm:pt modelId="{425F2724-1E68-4406-8ED8-B8623C7817AA}" type="parTrans" cxnId="{9C12FA46-13B6-4EC4-AF85-C6F87EA55471}">
      <dgm:prSet/>
      <dgm:spPr/>
      <dgm:t>
        <a:bodyPr/>
        <a:lstStyle/>
        <a:p>
          <a:endParaRPr lang="en-GB"/>
        </a:p>
      </dgm:t>
    </dgm:pt>
    <dgm:pt modelId="{924B8562-7B0B-4941-9FBD-E6F5F87029F8}" type="sibTrans" cxnId="{9C12FA46-13B6-4EC4-AF85-C6F87EA55471}">
      <dgm:prSet/>
      <dgm:spPr/>
      <dgm:t>
        <a:bodyPr/>
        <a:lstStyle/>
        <a:p>
          <a:endParaRPr lang="en-GB"/>
        </a:p>
      </dgm:t>
    </dgm:pt>
    <dgm:pt modelId="{A89A5034-7054-444F-B78A-BB2F7F2533F6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Harmoni</a:t>
          </a:r>
          <a:endParaRPr lang="en-GB" b="1" dirty="0">
            <a:latin typeface="Bookman Old Style" pitchFamily="18" charset="0"/>
          </a:endParaRPr>
        </a:p>
      </dgm:t>
    </dgm:pt>
    <dgm:pt modelId="{C1D1CDB6-D6B4-4298-BDF5-2B7DC891440D}" type="parTrans" cxnId="{969FF57E-DB6D-4ED5-805A-3926F1466208}">
      <dgm:prSet/>
      <dgm:spPr/>
      <dgm:t>
        <a:bodyPr/>
        <a:lstStyle/>
        <a:p>
          <a:endParaRPr lang="en-GB"/>
        </a:p>
      </dgm:t>
    </dgm:pt>
    <dgm:pt modelId="{1668B4E6-D237-45DE-B2DF-B066F73ED357}" type="sibTrans" cxnId="{969FF57E-DB6D-4ED5-805A-3926F1466208}">
      <dgm:prSet/>
      <dgm:spPr/>
      <dgm:t>
        <a:bodyPr/>
        <a:lstStyle/>
        <a:p>
          <a:endParaRPr lang="en-GB"/>
        </a:p>
      </dgm:t>
    </dgm:pt>
    <dgm:pt modelId="{DAB32480-4072-4D50-9417-7F5DD00BBDD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Asri</a:t>
          </a:r>
          <a:endParaRPr lang="en-US" sz="1800" b="1" dirty="0" smtClean="0">
            <a:latin typeface="Bookman Old Style" pitchFamily="18" charset="0"/>
          </a:endParaRPr>
        </a:p>
      </dgm:t>
    </dgm:pt>
    <dgm:pt modelId="{59C5FBC7-04C8-441E-9BD8-3C81B98ADB4D}" type="parTrans" cxnId="{075092F5-E515-4B94-8972-3A7DF086EEB8}">
      <dgm:prSet/>
      <dgm:spPr/>
      <dgm:t>
        <a:bodyPr/>
        <a:lstStyle/>
        <a:p>
          <a:endParaRPr lang="en-GB"/>
        </a:p>
      </dgm:t>
    </dgm:pt>
    <dgm:pt modelId="{37A5DDD0-DB4C-4940-96B5-4FAB735A30A2}" type="sibTrans" cxnId="{075092F5-E515-4B94-8972-3A7DF086EEB8}">
      <dgm:prSet/>
      <dgm:spPr/>
      <dgm:t>
        <a:bodyPr/>
        <a:lstStyle/>
        <a:p>
          <a:endParaRPr lang="en-GB"/>
        </a:p>
      </dgm:t>
    </dgm:pt>
    <dgm:pt modelId="{F9D92293-1A98-4808-9A61-CA1837D46F1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smtClean="0">
              <a:latin typeface="Bookman Old Style" pitchFamily="18" charset="0"/>
            </a:rPr>
            <a:t>Sejahtera</a:t>
          </a:r>
        </a:p>
      </dgm:t>
    </dgm:pt>
    <dgm:pt modelId="{83B77071-8D8F-4BD1-870E-D75B19C03E8F}" type="parTrans" cxnId="{CEC7430F-75CD-4156-BB3A-40CB405DEA3C}">
      <dgm:prSet/>
      <dgm:spPr/>
      <dgm:t>
        <a:bodyPr/>
        <a:lstStyle/>
        <a:p>
          <a:endParaRPr lang="en-GB"/>
        </a:p>
      </dgm:t>
    </dgm:pt>
    <dgm:pt modelId="{B438D57D-0539-44EF-A352-D2565BB62198}" type="sibTrans" cxnId="{CEC7430F-75CD-4156-BB3A-40CB405DEA3C}">
      <dgm:prSet/>
      <dgm:spPr/>
      <dgm:t>
        <a:bodyPr/>
        <a:lstStyle/>
        <a:p>
          <a:endParaRPr lang="en-GB"/>
        </a:p>
      </dgm:t>
    </dgm:pt>
    <dgm:pt modelId="{6063E7CA-430B-4150-99D2-C60EB83A8A0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Aman</a:t>
          </a:r>
          <a:endParaRPr lang="en-US" sz="1800" b="1" dirty="0" smtClean="0">
            <a:latin typeface="Bookman Old Style" pitchFamily="18" charset="0"/>
          </a:endParaRPr>
        </a:p>
      </dgm:t>
    </dgm:pt>
    <dgm:pt modelId="{13B9D602-6E18-4B63-AFF8-B008A01564C4}" type="parTrans" cxnId="{CE567575-F5FB-4DEB-881D-506EDF5945B3}">
      <dgm:prSet/>
      <dgm:spPr/>
      <dgm:t>
        <a:bodyPr/>
        <a:lstStyle/>
        <a:p>
          <a:endParaRPr lang="en-GB"/>
        </a:p>
      </dgm:t>
    </dgm:pt>
    <dgm:pt modelId="{D9A9C1B4-ED9E-496C-9582-66CF5F5A4D40}" type="sibTrans" cxnId="{CE567575-F5FB-4DEB-881D-506EDF5945B3}">
      <dgm:prSet/>
      <dgm:spPr/>
      <dgm:t>
        <a:bodyPr/>
        <a:lstStyle/>
        <a:p>
          <a:endParaRPr lang="en-GB"/>
        </a:p>
      </dgm:t>
    </dgm:pt>
    <dgm:pt modelId="{C8101B56-7F06-47BA-8875-7EC8C0C3F48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Nyaman</a:t>
          </a:r>
          <a:endParaRPr lang="en-US" sz="1800" b="1" dirty="0" smtClean="0">
            <a:latin typeface="Bookman Old Style" pitchFamily="18" charset="0"/>
          </a:endParaRPr>
        </a:p>
      </dgm:t>
    </dgm:pt>
    <dgm:pt modelId="{039B1166-364E-4A81-AFCC-94DCC811ADBB}" type="parTrans" cxnId="{6AC9F4C9-5404-46E4-B258-2DE8816BE12C}">
      <dgm:prSet/>
      <dgm:spPr/>
      <dgm:t>
        <a:bodyPr/>
        <a:lstStyle/>
        <a:p>
          <a:endParaRPr lang="en-GB"/>
        </a:p>
      </dgm:t>
    </dgm:pt>
    <dgm:pt modelId="{61232381-0275-43CE-9ACD-C831BC2113D5}" type="sibTrans" cxnId="{6AC9F4C9-5404-46E4-B258-2DE8816BE12C}">
      <dgm:prSet/>
      <dgm:spPr/>
      <dgm:t>
        <a:bodyPr/>
        <a:lstStyle/>
        <a:p>
          <a:endParaRPr lang="en-GB"/>
        </a:p>
      </dgm:t>
    </dgm:pt>
    <dgm:pt modelId="{EC6AE681-1720-473F-A7DF-932828526FF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Adil</a:t>
          </a:r>
          <a:endParaRPr lang="en-US" sz="1800" b="1" dirty="0" smtClean="0">
            <a:latin typeface="Bookman Old Style" pitchFamily="18" charset="0"/>
          </a:endParaRPr>
        </a:p>
      </dgm:t>
    </dgm:pt>
    <dgm:pt modelId="{98E95550-456E-4262-8925-C2F255B15F3C}" type="parTrans" cxnId="{81C5BBDA-1869-4480-B5C5-6C46499DCDEB}">
      <dgm:prSet/>
      <dgm:spPr/>
      <dgm:t>
        <a:bodyPr/>
        <a:lstStyle/>
        <a:p>
          <a:endParaRPr lang="en-GB"/>
        </a:p>
      </dgm:t>
    </dgm:pt>
    <dgm:pt modelId="{6D742491-9F70-4F2A-B377-19ED9C8A3284}" type="sibTrans" cxnId="{81C5BBDA-1869-4480-B5C5-6C46499DCDEB}">
      <dgm:prSet/>
      <dgm:spPr/>
      <dgm:t>
        <a:bodyPr/>
        <a:lstStyle/>
        <a:p>
          <a:endParaRPr lang="en-GB"/>
        </a:p>
      </dgm:t>
    </dgm:pt>
    <dgm:pt modelId="{47E1FD88-9365-4504-9A68-D3040E1EBD0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b="1" dirty="0" err="1" smtClean="0">
              <a:latin typeface="Bookman Old Style" pitchFamily="18" charset="0"/>
            </a:rPr>
            <a:t>Harmoni</a:t>
          </a:r>
          <a:endParaRPr lang="en-US" sz="1800" b="1" dirty="0">
            <a:latin typeface="Bookman Old Style" pitchFamily="18" charset="0"/>
          </a:endParaRPr>
        </a:p>
      </dgm:t>
    </dgm:pt>
    <dgm:pt modelId="{9F4F4F07-78B1-4B6D-89F8-89B8DCAA40D1}" type="parTrans" cxnId="{85BD95CD-0192-4D1C-A059-DD3712DD34C0}">
      <dgm:prSet/>
      <dgm:spPr/>
      <dgm:t>
        <a:bodyPr/>
        <a:lstStyle/>
        <a:p>
          <a:endParaRPr lang="en-GB"/>
        </a:p>
      </dgm:t>
    </dgm:pt>
    <dgm:pt modelId="{7FCCEE79-34DA-4B78-9635-F224141C4935}" type="sibTrans" cxnId="{85BD95CD-0192-4D1C-A059-DD3712DD34C0}">
      <dgm:prSet/>
      <dgm:spPr/>
      <dgm:t>
        <a:bodyPr/>
        <a:lstStyle/>
        <a:p>
          <a:endParaRPr lang="en-GB"/>
        </a:p>
      </dgm:t>
    </dgm:pt>
    <dgm:pt modelId="{5E326817-A14F-4C95-8B48-272A51648C57}">
      <dgm:prSet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Aman</a:t>
          </a:r>
          <a:endParaRPr lang="en-US" b="1" dirty="0" smtClean="0">
            <a:latin typeface="Bookman Old Style" pitchFamily="18" charset="0"/>
          </a:endParaRPr>
        </a:p>
      </dgm:t>
    </dgm:pt>
    <dgm:pt modelId="{01FE22BA-33AC-4624-9D46-565257350442}" type="parTrans" cxnId="{F7FDD80F-7AEE-4B22-8F7A-A56AF16DCB4B}">
      <dgm:prSet/>
      <dgm:spPr/>
      <dgm:t>
        <a:bodyPr/>
        <a:lstStyle/>
        <a:p>
          <a:endParaRPr lang="en-GB"/>
        </a:p>
      </dgm:t>
    </dgm:pt>
    <dgm:pt modelId="{0D9CB3EA-887E-481B-9294-6CE0262E2B36}" type="sibTrans" cxnId="{F7FDD80F-7AEE-4B22-8F7A-A56AF16DCB4B}">
      <dgm:prSet/>
      <dgm:spPr/>
      <dgm:t>
        <a:bodyPr/>
        <a:lstStyle/>
        <a:p>
          <a:endParaRPr lang="en-GB"/>
        </a:p>
      </dgm:t>
    </dgm:pt>
    <dgm:pt modelId="{5368A752-461C-4FBD-A67C-C2AA5538A331}">
      <dgm:prSet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Luwes</a:t>
          </a:r>
          <a:endParaRPr lang="en-US" b="1" dirty="0" smtClean="0">
            <a:latin typeface="Bookman Old Style" pitchFamily="18" charset="0"/>
          </a:endParaRPr>
        </a:p>
      </dgm:t>
    </dgm:pt>
    <dgm:pt modelId="{2EC6A88D-7B99-4371-9F2C-C3D7496991CC}" type="parTrans" cxnId="{A1C98509-0750-4B25-89D5-23B91D3CD308}">
      <dgm:prSet/>
      <dgm:spPr/>
      <dgm:t>
        <a:bodyPr/>
        <a:lstStyle/>
        <a:p>
          <a:endParaRPr lang="en-GB"/>
        </a:p>
      </dgm:t>
    </dgm:pt>
    <dgm:pt modelId="{98070031-C827-40C1-A0AA-1487C7352CF9}" type="sibTrans" cxnId="{A1C98509-0750-4B25-89D5-23B91D3CD308}">
      <dgm:prSet/>
      <dgm:spPr/>
      <dgm:t>
        <a:bodyPr/>
        <a:lstStyle/>
        <a:p>
          <a:endParaRPr lang="en-GB"/>
        </a:p>
      </dgm:t>
    </dgm:pt>
    <dgm:pt modelId="{2BE8B5F1-8AED-40D7-8E74-C7422BF63FAB}">
      <dgm:prSet/>
      <dgm:spPr>
        <a:solidFill>
          <a:schemeClr val="accent2"/>
        </a:solidFill>
      </dgm:spPr>
      <dgm:t>
        <a:bodyPr/>
        <a:lstStyle/>
        <a:p>
          <a:r>
            <a:rPr lang="en-US" b="1" dirty="0" smtClean="0">
              <a:latin typeface="Bookman Old Style" pitchFamily="18" charset="0"/>
            </a:rPr>
            <a:t>Indah</a:t>
          </a:r>
        </a:p>
      </dgm:t>
    </dgm:pt>
    <dgm:pt modelId="{0BA01733-24E3-4C61-91B1-A0C0951D42E1}" type="parTrans" cxnId="{86879E2B-C35B-4FED-93B1-29F82E9C5036}">
      <dgm:prSet/>
      <dgm:spPr/>
      <dgm:t>
        <a:bodyPr/>
        <a:lstStyle/>
        <a:p>
          <a:endParaRPr lang="en-GB"/>
        </a:p>
      </dgm:t>
    </dgm:pt>
    <dgm:pt modelId="{A93BF2BD-590A-4EAD-A8A9-D4E44B0D86BC}" type="sibTrans" cxnId="{86879E2B-C35B-4FED-93B1-29F82E9C5036}">
      <dgm:prSet/>
      <dgm:spPr/>
      <dgm:t>
        <a:bodyPr/>
        <a:lstStyle/>
        <a:p>
          <a:endParaRPr lang="en-GB"/>
        </a:p>
      </dgm:t>
    </dgm:pt>
    <dgm:pt modelId="{22799F80-2D2E-45D5-A836-AB86A6363515}">
      <dgm:prSet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Harmoni</a:t>
          </a:r>
          <a:endParaRPr lang="en-US" b="1" dirty="0" smtClean="0">
            <a:latin typeface="Bookman Old Style" pitchFamily="18" charset="0"/>
          </a:endParaRPr>
        </a:p>
      </dgm:t>
    </dgm:pt>
    <dgm:pt modelId="{901D49E0-1E7D-4641-B910-75AAE4D028E0}" type="parTrans" cxnId="{1321B886-BBDA-4AC1-9B25-D0C4519DD1FF}">
      <dgm:prSet/>
      <dgm:spPr/>
      <dgm:t>
        <a:bodyPr/>
        <a:lstStyle/>
        <a:p>
          <a:endParaRPr lang="en-GB"/>
        </a:p>
      </dgm:t>
    </dgm:pt>
    <dgm:pt modelId="{009847D9-64AA-4B39-9F1F-78964723A747}" type="sibTrans" cxnId="{1321B886-BBDA-4AC1-9B25-D0C4519DD1FF}">
      <dgm:prSet/>
      <dgm:spPr/>
      <dgm:t>
        <a:bodyPr/>
        <a:lstStyle/>
        <a:p>
          <a:endParaRPr lang="en-GB"/>
        </a:p>
      </dgm:t>
    </dgm:pt>
    <dgm:pt modelId="{090CF410-2A98-4A81-B91B-E937C7EDF9D8}">
      <dgm:prSet/>
      <dgm:spPr>
        <a:solidFill>
          <a:schemeClr val="accent2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Asri</a:t>
          </a:r>
          <a:endParaRPr lang="en-US" b="1" dirty="0" smtClean="0">
            <a:latin typeface="Bookman Old Style" pitchFamily="18" charset="0"/>
          </a:endParaRPr>
        </a:p>
      </dgm:t>
    </dgm:pt>
    <dgm:pt modelId="{30E1F7B0-7679-4B83-A258-9AEBCDB07E0F}" type="parTrans" cxnId="{86AB2C13-ED2D-4126-8750-49AF0E25C818}">
      <dgm:prSet/>
      <dgm:spPr/>
      <dgm:t>
        <a:bodyPr/>
        <a:lstStyle/>
        <a:p>
          <a:endParaRPr lang="en-GB"/>
        </a:p>
      </dgm:t>
    </dgm:pt>
    <dgm:pt modelId="{D6C72F9B-DAFD-48FE-8AE2-962AC8EC6F62}" type="sibTrans" cxnId="{86AB2C13-ED2D-4126-8750-49AF0E25C818}">
      <dgm:prSet/>
      <dgm:spPr/>
      <dgm:t>
        <a:bodyPr/>
        <a:lstStyle/>
        <a:p>
          <a:endParaRPr lang="en-GB"/>
        </a:p>
      </dgm:t>
    </dgm:pt>
    <dgm:pt modelId="{AC74C0F8-4B6B-45F6-81B1-8FB97CDC7BD2}">
      <dgm:prSet/>
      <dgm:spPr>
        <a:solidFill>
          <a:schemeClr val="accent2"/>
        </a:solidFill>
      </dgm:spPr>
      <dgm:t>
        <a:bodyPr/>
        <a:lstStyle/>
        <a:p>
          <a:endParaRPr lang="en-US" dirty="0"/>
        </a:p>
      </dgm:t>
    </dgm:pt>
    <dgm:pt modelId="{BC3C4A20-2374-4499-998D-E61393B88BE2}" type="parTrans" cxnId="{42DB66DF-AB19-4365-92CC-31421888BF33}">
      <dgm:prSet/>
      <dgm:spPr/>
      <dgm:t>
        <a:bodyPr/>
        <a:lstStyle/>
        <a:p>
          <a:endParaRPr lang="en-GB"/>
        </a:p>
      </dgm:t>
    </dgm:pt>
    <dgm:pt modelId="{735CE166-281E-4A50-91CB-C83BAEC0C85B}" type="sibTrans" cxnId="{42DB66DF-AB19-4365-92CC-31421888BF33}">
      <dgm:prSet/>
      <dgm:spPr/>
      <dgm:t>
        <a:bodyPr/>
        <a:lstStyle/>
        <a:p>
          <a:endParaRPr lang="en-GB"/>
        </a:p>
      </dgm:t>
    </dgm:pt>
    <dgm:pt modelId="{788C0C9C-D2C7-49F9-A22B-8687E58EEC23}">
      <dgm:prSet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Aman</a:t>
          </a:r>
          <a:endParaRPr lang="en-US" b="1" dirty="0" smtClean="0">
            <a:latin typeface="Bookman Old Style" pitchFamily="18" charset="0"/>
          </a:endParaRPr>
        </a:p>
      </dgm:t>
    </dgm:pt>
    <dgm:pt modelId="{91A766EF-CD3A-4F5E-BE2B-A4995EB37E63}" type="parTrans" cxnId="{FFB3E26A-0411-4380-9508-885BEBC69DE3}">
      <dgm:prSet/>
      <dgm:spPr/>
      <dgm:t>
        <a:bodyPr/>
        <a:lstStyle/>
        <a:p>
          <a:endParaRPr lang="en-GB"/>
        </a:p>
      </dgm:t>
    </dgm:pt>
    <dgm:pt modelId="{F269147D-D1EB-43FE-880F-092872CF9C7C}" type="sibTrans" cxnId="{FFB3E26A-0411-4380-9508-885BEBC69DE3}">
      <dgm:prSet/>
      <dgm:spPr/>
      <dgm:t>
        <a:bodyPr/>
        <a:lstStyle/>
        <a:p>
          <a:endParaRPr lang="en-GB"/>
        </a:p>
      </dgm:t>
    </dgm:pt>
    <dgm:pt modelId="{24A48F28-A0BD-4D8F-B72F-470A70D92B89}">
      <dgm:prSet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Makmur</a:t>
          </a:r>
          <a:endParaRPr lang="en-US" b="1" dirty="0" smtClean="0">
            <a:latin typeface="Bookman Old Style" pitchFamily="18" charset="0"/>
          </a:endParaRPr>
        </a:p>
      </dgm:t>
    </dgm:pt>
    <dgm:pt modelId="{E3D50CD9-5525-4863-BED6-C51CBBC36EBE}" type="parTrans" cxnId="{E4D443A0-5DAE-4031-9B60-9571BD5CED56}">
      <dgm:prSet/>
      <dgm:spPr/>
      <dgm:t>
        <a:bodyPr/>
        <a:lstStyle/>
        <a:p>
          <a:endParaRPr lang="en-GB"/>
        </a:p>
      </dgm:t>
    </dgm:pt>
    <dgm:pt modelId="{ABB41124-CAA6-46DF-B7E9-1C1477BDD06E}" type="sibTrans" cxnId="{E4D443A0-5DAE-4031-9B60-9571BD5CED56}">
      <dgm:prSet/>
      <dgm:spPr/>
      <dgm:t>
        <a:bodyPr/>
        <a:lstStyle/>
        <a:p>
          <a:endParaRPr lang="en-GB"/>
        </a:p>
      </dgm:t>
    </dgm:pt>
    <dgm:pt modelId="{074609EF-6478-4B48-8259-A09AB2535E0C}">
      <dgm:prSet/>
      <dgm:spPr>
        <a:solidFill>
          <a:srgbClr val="00B050"/>
        </a:solidFill>
      </dgm:spPr>
      <dgm:t>
        <a:bodyPr/>
        <a:lstStyle/>
        <a:p>
          <a:r>
            <a:rPr lang="en-US" b="1" dirty="0" smtClean="0">
              <a:latin typeface="Bookman Old Style" pitchFamily="18" charset="0"/>
            </a:rPr>
            <a:t>Indah</a:t>
          </a:r>
        </a:p>
      </dgm:t>
    </dgm:pt>
    <dgm:pt modelId="{E688496E-07D7-454F-99C1-224E2F4FD0CD}" type="parTrans" cxnId="{2BC99691-0DCE-42F2-B2C9-E24CBF834ACB}">
      <dgm:prSet/>
      <dgm:spPr/>
      <dgm:t>
        <a:bodyPr/>
        <a:lstStyle/>
        <a:p>
          <a:endParaRPr lang="en-GB"/>
        </a:p>
      </dgm:t>
    </dgm:pt>
    <dgm:pt modelId="{9B38DB9E-05E3-47A3-928D-1765150F7BC8}" type="sibTrans" cxnId="{2BC99691-0DCE-42F2-B2C9-E24CBF834ACB}">
      <dgm:prSet/>
      <dgm:spPr/>
      <dgm:t>
        <a:bodyPr/>
        <a:lstStyle/>
        <a:p>
          <a:endParaRPr lang="en-GB"/>
        </a:p>
      </dgm:t>
    </dgm:pt>
    <dgm:pt modelId="{30CCFFED-8763-4AAC-9B3A-4A78F1244FDE}">
      <dgm:prSet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Damai</a:t>
          </a:r>
          <a:endParaRPr lang="en-US" b="1" dirty="0" smtClean="0">
            <a:latin typeface="Bookman Old Style" pitchFamily="18" charset="0"/>
          </a:endParaRPr>
        </a:p>
      </dgm:t>
    </dgm:pt>
    <dgm:pt modelId="{29DBD004-9C07-432B-AA08-C4488CFE6801}" type="parTrans" cxnId="{409581BB-3945-4EEA-B428-373E8AA363C7}">
      <dgm:prSet/>
      <dgm:spPr/>
      <dgm:t>
        <a:bodyPr/>
        <a:lstStyle/>
        <a:p>
          <a:endParaRPr lang="en-GB"/>
        </a:p>
      </dgm:t>
    </dgm:pt>
    <dgm:pt modelId="{1BFBB657-E448-4C00-94B6-5AA52FFD580A}" type="sibTrans" cxnId="{409581BB-3945-4EEA-B428-373E8AA363C7}">
      <dgm:prSet/>
      <dgm:spPr/>
      <dgm:t>
        <a:bodyPr/>
        <a:lstStyle/>
        <a:p>
          <a:endParaRPr lang="en-GB"/>
        </a:p>
      </dgm:t>
    </dgm:pt>
    <dgm:pt modelId="{D486E057-0FFA-4A53-9E52-89F489A6A91A}">
      <dgm:prSet/>
      <dgm:spPr>
        <a:solidFill>
          <a:srgbClr val="00B050"/>
        </a:solidFill>
      </dgm:spPr>
      <dgm:t>
        <a:bodyPr/>
        <a:lstStyle/>
        <a:p>
          <a:r>
            <a:rPr lang="en-US" b="1" dirty="0" err="1" smtClean="0">
              <a:latin typeface="Bookman Old Style" pitchFamily="18" charset="0"/>
            </a:rPr>
            <a:t>Asri</a:t>
          </a:r>
          <a:endParaRPr lang="en-US" b="1" dirty="0" smtClean="0">
            <a:latin typeface="Bookman Old Style" pitchFamily="18" charset="0"/>
          </a:endParaRPr>
        </a:p>
      </dgm:t>
    </dgm:pt>
    <dgm:pt modelId="{12E66D02-2978-4576-B703-626828E3678D}" type="parTrans" cxnId="{58F1DBC1-D04E-406B-982C-93561AE9DC6E}">
      <dgm:prSet/>
      <dgm:spPr/>
      <dgm:t>
        <a:bodyPr/>
        <a:lstStyle/>
        <a:p>
          <a:endParaRPr lang="en-GB"/>
        </a:p>
      </dgm:t>
    </dgm:pt>
    <dgm:pt modelId="{4457FFF0-7C36-4860-A695-2F401523C89E}" type="sibTrans" cxnId="{58F1DBC1-D04E-406B-982C-93561AE9DC6E}">
      <dgm:prSet/>
      <dgm:spPr/>
      <dgm:t>
        <a:bodyPr/>
        <a:lstStyle/>
        <a:p>
          <a:endParaRPr lang="en-GB"/>
        </a:p>
      </dgm:t>
    </dgm:pt>
    <dgm:pt modelId="{E0E2A30A-4900-4E42-8B18-09427D588E47}">
      <dgm:prSet/>
      <dgm:spPr>
        <a:solidFill>
          <a:srgbClr val="00B050"/>
        </a:solidFill>
      </dgm:spPr>
      <dgm:t>
        <a:bodyPr/>
        <a:lstStyle/>
        <a:p>
          <a:endParaRPr lang="en-US" dirty="0" smtClean="0"/>
        </a:p>
      </dgm:t>
    </dgm:pt>
    <dgm:pt modelId="{1A08E316-C819-4242-B4AB-BC9CF5C65700}" type="parTrans" cxnId="{22878154-AB19-4E17-B03C-32AAA250ECC4}">
      <dgm:prSet/>
      <dgm:spPr/>
      <dgm:t>
        <a:bodyPr/>
        <a:lstStyle/>
        <a:p>
          <a:endParaRPr lang="en-GB"/>
        </a:p>
      </dgm:t>
    </dgm:pt>
    <dgm:pt modelId="{E1A6371B-CE14-4065-86EE-8EF4D75AD893}" type="sibTrans" cxnId="{22878154-AB19-4E17-B03C-32AAA250ECC4}">
      <dgm:prSet/>
      <dgm:spPr/>
      <dgm:t>
        <a:bodyPr/>
        <a:lstStyle/>
        <a:p>
          <a:endParaRPr lang="en-GB"/>
        </a:p>
      </dgm:t>
    </dgm:pt>
    <dgm:pt modelId="{6FD40CE5-FF05-4442-8482-87286E94E36F}" type="pres">
      <dgm:prSet presAssocID="{3313BD23-6AF2-48D9-BC0E-B010B4D132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EC8F6A1-054A-4FFD-AF5C-9008B74BAB48}" type="pres">
      <dgm:prSet presAssocID="{74857C96-AC4E-4C86-81F6-080DD9CFDD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6C871C-DB93-47AF-BB29-26788E9285FA}" type="pres">
      <dgm:prSet presAssocID="{E0E324B3-EBE1-472F-B2C8-7F09984F9ECA}" presName="sibTrans" presStyleCnt="0"/>
      <dgm:spPr/>
    </dgm:pt>
    <dgm:pt modelId="{7886E251-9A74-44C6-AE20-674CBD7A94F7}" type="pres">
      <dgm:prSet presAssocID="{14518EAA-37D2-49CD-BB6A-2F15A4FB27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762F9E-C86A-4995-9544-B74EB0441A06}" type="pres">
      <dgm:prSet presAssocID="{0CB700D1-880D-4835-8221-3BD1C87C789A}" presName="sibTrans" presStyleCnt="0"/>
      <dgm:spPr/>
    </dgm:pt>
    <dgm:pt modelId="{BF54D5FD-6948-4440-9F26-216048D663A6}" type="pres">
      <dgm:prSet presAssocID="{CB34576F-FA64-48FD-89B5-AA7C33FC20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1C5BBDA-1869-4480-B5C5-6C46499DCDEB}" srcId="{74857C96-AC4E-4C86-81F6-080DD9CFDD19}" destId="{EC6AE681-1720-473F-A7DF-932828526FF0}" srcOrd="5" destOrd="0" parTransId="{98E95550-456E-4262-8925-C2F255B15F3C}" sibTransId="{6D742491-9F70-4F2A-B377-19ED9C8A3284}"/>
    <dgm:cxn modelId="{AB7D0004-3E5B-4806-844C-18AC3F6F4CAB}" type="presOf" srcId="{A89A5034-7054-444F-B78A-BB2F7F2533F6}" destId="{BF54D5FD-6948-4440-9F26-216048D663A6}" srcOrd="0" destOrd="1" presId="urn:microsoft.com/office/officeart/2005/8/layout/hList6"/>
    <dgm:cxn modelId="{E4D443A0-5DAE-4031-9B60-9571BD5CED56}" srcId="{CB34576F-FA64-48FD-89B5-AA7C33FC20E0}" destId="{24A48F28-A0BD-4D8F-B72F-470A70D92B89}" srcOrd="2" destOrd="0" parTransId="{E3D50CD9-5525-4863-BED6-C51CBBC36EBE}" sibTransId="{ABB41124-CAA6-46DF-B7E9-1C1477BDD06E}"/>
    <dgm:cxn modelId="{A573E036-D0F3-4984-85FE-14A2D70E791B}" srcId="{3313BD23-6AF2-48D9-BC0E-B010B4D132FB}" destId="{14518EAA-37D2-49CD-BB6A-2F15A4FB272B}" srcOrd="1" destOrd="0" parTransId="{3EE990F2-19DA-4A19-98BC-18608DC4E552}" sibTransId="{0CB700D1-880D-4835-8221-3BD1C87C789A}"/>
    <dgm:cxn modelId="{52ECC800-333A-420B-84C7-262AA38F9D3D}" type="presOf" srcId="{5E326817-A14F-4C95-8B48-272A51648C57}" destId="{7886E251-9A74-44C6-AE20-674CBD7A94F7}" srcOrd="0" destOrd="2" presId="urn:microsoft.com/office/officeart/2005/8/layout/hList6"/>
    <dgm:cxn modelId="{42DB66DF-AB19-4365-92CC-31421888BF33}" srcId="{14518EAA-37D2-49CD-BB6A-2F15A4FB272B}" destId="{AC74C0F8-4B6B-45F6-81B1-8FB97CDC7BD2}" srcOrd="6" destOrd="0" parTransId="{BC3C4A20-2374-4499-998D-E61393B88BE2}" sibTransId="{735CE166-281E-4A50-91CB-C83BAEC0C85B}"/>
    <dgm:cxn modelId="{F992830D-5AEE-4C13-A985-3751A1677D86}" type="presOf" srcId="{2BE8B5F1-8AED-40D7-8E74-C7422BF63FAB}" destId="{7886E251-9A74-44C6-AE20-674CBD7A94F7}" srcOrd="0" destOrd="4" presId="urn:microsoft.com/office/officeart/2005/8/layout/hList6"/>
    <dgm:cxn modelId="{1321B886-BBDA-4AC1-9B25-D0C4519DD1FF}" srcId="{14518EAA-37D2-49CD-BB6A-2F15A4FB272B}" destId="{22799F80-2D2E-45D5-A836-AB86A6363515}" srcOrd="4" destOrd="0" parTransId="{901D49E0-1E7D-4641-B910-75AAE4D028E0}" sibTransId="{009847D9-64AA-4B39-9F1F-78964723A747}"/>
    <dgm:cxn modelId="{FFB3E26A-0411-4380-9508-885BEBC69DE3}" srcId="{CB34576F-FA64-48FD-89B5-AA7C33FC20E0}" destId="{788C0C9C-D2C7-49F9-A22B-8687E58EEC23}" srcOrd="1" destOrd="0" parTransId="{91A766EF-CD3A-4F5E-BE2B-A4995EB37E63}" sibTransId="{F269147D-D1EB-43FE-880F-092872CF9C7C}"/>
    <dgm:cxn modelId="{B1A42E85-7495-4F75-A57E-A3569D7E79DE}" type="presOf" srcId="{8AB88B6E-E358-4F08-83E4-809438FF76AA}" destId="{9EC8F6A1-054A-4FFD-AF5C-9008B74BAB48}" srcOrd="0" destOrd="1" presId="urn:microsoft.com/office/officeart/2005/8/layout/hList6"/>
    <dgm:cxn modelId="{4CDFB0E1-BEF9-4DEE-BABE-CFDEBE284291}" type="presOf" srcId="{EC6AE681-1720-473F-A7DF-932828526FF0}" destId="{9EC8F6A1-054A-4FFD-AF5C-9008B74BAB48}" srcOrd="0" destOrd="6" presId="urn:microsoft.com/office/officeart/2005/8/layout/hList6"/>
    <dgm:cxn modelId="{1B84FA9F-37EB-4B2F-911A-CBF57EE16D5D}" srcId="{3313BD23-6AF2-48D9-BC0E-B010B4D132FB}" destId="{74857C96-AC4E-4C86-81F6-080DD9CFDD19}" srcOrd="0" destOrd="0" parTransId="{B3574961-B4B1-4923-A54B-A6EEE5A2B42E}" sibTransId="{E0E324B3-EBE1-472F-B2C8-7F09984F9ECA}"/>
    <dgm:cxn modelId="{58FCF6C6-1862-4CCD-85B0-F6CE00F2E115}" type="presOf" srcId="{22799F80-2D2E-45D5-A836-AB86A6363515}" destId="{7886E251-9A74-44C6-AE20-674CBD7A94F7}" srcOrd="0" destOrd="5" presId="urn:microsoft.com/office/officeart/2005/8/layout/hList6"/>
    <dgm:cxn modelId="{7A4962E4-7137-4687-9FFE-241575D309A3}" type="presOf" srcId="{7DA7FE36-F7D8-42C4-A9B9-567DC91F4B28}" destId="{7886E251-9A74-44C6-AE20-674CBD7A94F7}" srcOrd="0" destOrd="1" presId="urn:microsoft.com/office/officeart/2005/8/layout/hList6"/>
    <dgm:cxn modelId="{E1A64199-CF4B-4674-BBEF-3F6F77A323C4}" type="presOf" srcId="{788C0C9C-D2C7-49F9-A22B-8687E58EEC23}" destId="{BF54D5FD-6948-4440-9F26-216048D663A6}" srcOrd="0" destOrd="2" presId="urn:microsoft.com/office/officeart/2005/8/layout/hList6"/>
    <dgm:cxn modelId="{409581BB-3945-4EEA-B428-373E8AA363C7}" srcId="{CB34576F-FA64-48FD-89B5-AA7C33FC20E0}" destId="{30CCFFED-8763-4AAC-9B3A-4A78F1244FDE}" srcOrd="4" destOrd="0" parTransId="{29DBD004-9C07-432B-AA08-C4488CFE6801}" sibTransId="{1BFBB657-E448-4C00-94B6-5AA52FFD580A}"/>
    <dgm:cxn modelId="{56C6A655-BEF5-434B-9AE9-3A98EA7308EE}" type="presOf" srcId="{CB34576F-FA64-48FD-89B5-AA7C33FC20E0}" destId="{BF54D5FD-6948-4440-9F26-216048D663A6}" srcOrd="0" destOrd="0" presId="urn:microsoft.com/office/officeart/2005/8/layout/hList6"/>
    <dgm:cxn modelId="{969FF57E-DB6D-4ED5-805A-3926F1466208}" srcId="{CB34576F-FA64-48FD-89B5-AA7C33FC20E0}" destId="{A89A5034-7054-444F-B78A-BB2F7F2533F6}" srcOrd="0" destOrd="0" parTransId="{C1D1CDB6-D6B4-4298-BDF5-2B7DC891440D}" sibTransId="{1668B4E6-D237-45DE-B2DF-B066F73ED357}"/>
    <dgm:cxn modelId="{58F1DBC1-D04E-406B-982C-93561AE9DC6E}" srcId="{CB34576F-FA64-48FD-89B5-AA7C33FC20E0}" destId="{D486E057-0FFA-4A53-9E52-89F489A6A91A}" srcOrd="5" destOrd="0" parTransId="{12E66D02-2978-4576-B703-626828E3678D}" sibTransId="{4457FFF0-7C36-4860-A695-2F401523C89E}"/>
    <dgm:cxn modelId="{CE567575-F5FB-4DEB-881D-506EDF5945B3}" srcId="{74857C96-AC4E-4C86-81F6-080DD9CFDD19}" destId="{6063E7CA-430B-4150-99D2-C60EB83A8A04}" srcOrd="3" destOrd="0" parTransId="{13B9D602-6E18-4B63-AFF8-B008A01564C4}" sibTransId="{D9A9C1B4-ED9E-496C-9582-66CF5F5A4D40}"/>
    <dgm:cxn modelId="{60CF3056-087B-4A76-AC6F-56F4EFFCC544}" type="presOf" srcId="{3313BD23-6AF2-48D9-BC0E-B010B4D132FB}" destId="{6FD40CE5-FF05-4442-8482-87286E94E36F}" srcOrd="0" destOrd="0" presId="urn:microsoft.com/office/officeart/2005/8/layout/hList6"/>
    <dgm:cxn modelId="{5FD1C07B-AD93-47A5-8AE3-989F7229E759}" type="presOf" srcId="{D486E057-0FFA-4A53-9E52-89F489A6A91A}" destId="{BF54D5FD-6948-4440-9F26-216048D663A6}" srcOrd="0" destOrd="6" presId="urn:microsoft.com/office/officeart/2005/8/layout/hList6"/>
    <dgm:cxn modelId="{87086BD7-ABDF-46F6-B250-47A5095EFDEB}" type="presOf" srcId="{74857C96-AC4E-4C86-81F6-080DD9CFDD19}" destId="{9EC8F6A1-054A-4FFD-AF5C-9008B74BAB48}" srcOrd="0" destOrd="0" presId="urn:microsoft.com/office/officeart/2005/8/layout/hList6"/>
    <dgm:cxn modelId="{86879E2B-C35B-4FED-93B1-29F82E9C5036}" srcId="{14518EAA-37D2-49CD-BB6A-2F15A4FB272B}" destId="{2BE8B5F1-8AED-40D7-8E74-C7422BF63FAB}" srcOrd="3" destOrd="0" parTransId="{0BA01733-24E3-4C61-91B1-A0C0951D42E1}" sibTransId="{A93BF2BD-590A-4EAD-A8A9-D4E44B0D86BC}"/>
    <dgm:cxn modelId="{CEC7430F-75CD-4156-BB3A-40CB405DEA3C}" srcId="{74857C96-AC4E-4C86-81F6-080DD9CFDD19}" destId="{F9D92293-1A98-4808-9A61-CA1837D46F12}" srcOrd="2" destOrd="0" parTransId="{83B77071-8D8F-4BD1-870E-D75B19C03E8F}" sibTransId="{B438D57D-0539-44EF-A352-D2565BB62198}"/>
    <dgm:cxn modelId="{F7FDD80F-7AEE-4B22-8F7A-A56AF16DCB4B}" srcId="{14518EAA-37D2-49CD-BB6A-2F15A4FB272B}" destId="{5E326817-A14F-4C95-8B48-272A51648C57}" srcOrd="1" destOrd="0" parTransId="{01FE22BA-33AC-4624-9D46-565257350442}" sibTransId="{0D9CB3EA-887E-481B-9294-6CE0262E2B36}"/>
    <dgm:cxn modelId="{2BC99691-0DCE-42F2-B2C9-E24CBF834ACB}" srcId="{CB34576F-FA64-48FD-89B5-AA7C33FC20E0}" destId="{074609EF-6478-4B48-8259-A09AB2535E0C}" srcOrd="3" destOrd="0" parTransId="{E688496E-07D7-454F-99C1-224E2F4FD0CD}" sibTransId="{9B38DB9E-05E3-47A3-928D-1765150F7BC8}"/>
    <dgm:cxn modelId="{6D6F6EE0-5AA3-4C42-BE92-B5147A9F88AC}" srcId="{14518EAA-37D2-49CD-BB6A-2F15A4FB272B}" destId="{7DA7FE36-F7D8-42C4-A9B9-567DC91F4B28}" srcOrd="0" destOrd="0" parTransId="{C7B1420F-A37D-4436-AB6D-3A21E40AB46C}" sibTransId="{5F145128-AE45-4727-B99A-F4A5BC2E06C2}"/>
    <dgm:cxn modelId="{A6EBB138-AFE2-4628-9ECB-57E06E1FEF00}" type="presOf" srcId="{14518EAA-37D2-49CD-BB6A-2F15A4FB272B}" destId="{7886E251-9A74-44C6-AE20-674CBD7A94F7}" srcOrd="0" destOrd="0" presId="urn:microsoft.com/office/officeart/2005/8/layout/hList6"/>
    <dgm:cxn modelId="{400A1B22-ECA7-4064-B4A9-3B7B533D363A}" type="presOf" srcId="{30CCFFED-8763-4AAC-9B3A-4A78F1244FDE}" destId="{BF54D5FD-6948-4440-9F26-216048D663A6}" srcOrd="0" destOrd="5" presId="urn:microsoft.com/office/officeart/2005/8/layout/hList6"/>
    <dgm:cxn modelId="{179838AF-BD07-4801-A983-5D923A0271B1}" type="presOf" srcId="{090CF410-2A98-4A81-B91B-E937C7EDF9D8}" destId="{7886E251-9A74-44C6-AE20-674CBD7A94F7}" srcOrd="0" destOrd="6" presId="urn:microsoft.com/office/officeart/2005/8/layout/hList6"/>
    <dgm:cxn modelId="{9C12FA46-13B6-4EC4-AF85-C6F87EA55471}" srcId="{3313BD23-6AF2-48D9-BC0E-B010B4D132FB}" destId="{CB34576F-FA64-48FD-89B5-AA7C33FC20E0}" srcOrd="2" destOrd="0" parTransId="{425F2724-1E68-4406-8ED8-B8623C7817AA}" sibTransId="{924B8562-7B0B-4941-9FBD-E6F5F87029F8}"/>
    <dgm:cxn modelId="{86AB2C13-ED2D-4126-8750-49AF0E25C818}" srcId="{14518EAA-37D2-49CD-BB6A-2F15A4FB272B}" destId="{090CF410-2A98-4A81-B91B-E937C7EDF9D8}" srcOrd="5" destOrd="0" parTransId="{30E1F7B0-7679-4B83-A258-9AEBCDB07E0F}" sibTransId="{D6C72F9B-DAFD-48FE-8AE2-962AC8EC6F62}"/>
    <dgm:cxn modelId="{FED4C69F-F995-4F63-8172-8CF5FF5C24F4}" type="presOf" srcId="{6063E7CA-430B-4150-99D2-C60EB83A8A04}" destId="{9EC8F6A1-054A-4FFD-AF5C-9008B74BAB48}" srcOrd="0" destOrd="4" presId="urn:microsoft.com/office/officeart/2005/8/layout/hList6"/>
    <dgm:cxn modelId="{DF92E6D6-5494-441D-A959-7F2B312FA895}" type="presOf" srcId="{C8101B56-7F06-47BA-8875-7EC8C0C3F48C}" destId="{9EC8F6A1-054A-4FFD-AF5C-9008B74BAB48}" srcOrd="0" destOrd="5" presId="urn:microsoft.com/office/officeart/2005/8/layout/hList6"/>
    <dgm:cxn modelId="{7C2E5FCC-EE0E-45CC-B59E-9EB913245ACC}" type="presOf" srcId="{DAB32480-4072-4D50-9417-7F5DD00BBDD3}" destId="{9EC8F6A1-054A-4FFD-AF5C-9008B74BAB48}" srcOrd="0" destOrd="2" presId="urn:microsoft.com/office/officeart/2005/8/layout/hList6"/>
    <dgm:cxn modelId="{7D796B2F-D17D-4847-B73A-7A4A05FAFFF2}" type="presOf" srcId="{47E1FD88-9365-4504-9A68-D3040E1EBD02}" destId="{9EC8F6A1-054A-4FFD-AF5C-9008B74BAB48}" srcOrd="0" destOrd="7" presId="urn:microsoft.com/office/officeart/2005/8/layout/hList6"/>
    <dgm:cxn modelId="{A1C98509-0750-4B25-89D5-23B91D3CD308}" srcId="{14518EAA-37D2-49CD-BB6A-2F15A4FB272B}" destId="{5368A752-461C-4FBD-A67C-C2AA5538A331}" srcOrd="2" destOrd="0" parTransId="{2EC6A88D-7B99-4371-9F2C-C3D7496991CC}" sibTransId="{98070031-C827-40C1-A0AA-1487C7352CF9}"/>
    <dgm:cxn modelId="{6AC9F4C9-5404-46E4-B258-2DE8816BE12C}" srcId="{74857C96-AC4E-4C86-81F6-080DD9CFDD19}" destId="{C8101B56-7F06-47BA-8875-7EC8C0C3F48C}" srcOrd="4" destOrd="0" parTransId="{039B1166-364E-4A81-AFCC-94DCC811ADBB}" sibTransId="{61232381-0275-43CE-9ACD-C831BC2113D5}"/>
    <dgm:cxn modelId="{3C6D0E72-A412-4F9F-BB64-98272413E17A}" type="presOf" srcId="{E0E2A30A-4900-4E42-8B18-09427D588E47}" destId="{BF54D5FD-6948-4440-9F26-216048D663A6}" srcOrd="0" destOrd="7" presId="urn:microsoft.com/office/officeart/2005/8/layout/hList6"/>
    <dgm:cxn modelId="{85BD95CD-0192-4D1C-A059-DD3712DD34C0}" srcId="{74857C96-AC4E-4C86-81F6-080DD9CFDD19}" destId="{47E1FD88-9365-4504-9A68-D3040E1EBD02}" srcOrd="6" destOrd="0" parTransId="{9F4F4F07-78B1-4B6D-89F8-89B8DCAA40D1}" sibTransId="{7FCCEE79-34DA-4B78-9635-F224141C4935}"/>
    <dgm:cxn modelId="{A089AC97-EE9E-4494-951D-2E3524725758}" srcId="{74857C96-AC4E-4C86-81F6-080DD9CFDD19}" destId="{8AB88B6E-E358-4F08-83E4-809438FF76AA}" srcOrd="0" destOrd="0" parTransId="{C0AF9FC8-6E7B-49CB-AAFE-6E8C4D23848E}" sibTransId="{00A44880-C9F9-48E2-91E4-80385E96DFF5}"/>
    <dgm:cxn modelId="{748519A1-CCB7-486A-A877-219186B09F1F}" type="presOf" srcId="{AC74C0F8-4B6B-45F6-81B1-8FB97CDC7BD2}" destId="{7886E251-9A74-44C6-AE20-674CBD7A94F7}" srcOrd="0" destOrd="7" presId="urn:microsoft.com/office/officeart/2005/8/layout/hList6"/>
    <dgm:cxn modelId="{22878154-AB19-4E17-B03C-32AAA250ECC4}" srcId="{CB34576F-FA64-48FD-89B5-AA7C33FC20E0}" destId="{E0E2A30A-4900-4E42-8B18-09427D588E47}" srcOrd="6" destOrd="0" parTransId="{1A08E316-C819-4242-B4AB-BC9CF5C65700}" sibTransId="{E1A6371B-CE14-4065-86EE-8EF4D75AD893}"/>
    <dgm:cxn modelId="{30B696D8-08F9-4E18-B583-07FF16F6F354}" type="presOf" srcId="{074609EF-6478-4B48-8259-A09AB2535E0C}" destId="{BF54D5FD-6948-4440-9F26-216048D663A6}" srcOrd="0" destOrd="4" presId="urn:microsoft.com/office/officeart/2005/8/layout/hList6"/>
    <dgm:cxn modelId="{889DE0F2-3899-4487-8336-1E68FB9C8055}" type="presOf" srcId="{5368A752-461C-4FBD-A67C-C2AA5538A331}" destId="{7886E251-9A74-44C6-AE20-674CBD7A94F7}" srcOrd="0" destOrd="3" presId="urn:microsoft.com/office/officeart/2005/8/layout/hList6"/>
    <dgm:cxn modelId="{ECC233D1-2C87-4CED-865C-DCF3CFBFDC96}" type="presOf" srcId="{F9D92293-1A98-4808-9A61-CA1837D46F12}" destId="{9EC8F6A1-054A-4FFD-AF5C-9008B74BAB48}" srcOrd="0" destOrd="3" presId="urn:microsoft.com/office/officeart/2005/8/layout/hList6"/>
    <dgm:cxn modelId="{9A6764E4-ECF0-4990-949C-7DC3037A2FA9}" type="presOf" srcId="{24A48F28-A0BD-4D8F-B72F-470A70D92B89}" destId="{BF54D5FD-6948-4440-9F26-216048D663A6}" srcOrd="0" destOrd="3" presId="urn:microsoft.com/office/officeart/2005/8/layout/hList6"/>
    <dgm:cxn modelId="{075092F5-E515-4B94-8972-3A7DF086EEB8}" srcId="{74857C96-AC4E-4C86-81F6-080DD9CFDD19}" destId="{DAB32480-4072-4D50-9417-7F5DD00BBDD3}" srcOrd="1" destOrd="0" parTransId="{59C5FBC7-04C8-441E-9BD8-3C81B98ADB4D}" sibTransId="{37A5DDD0-DB4C-4940-96B5-4FAB735A30A2}"/>
    <dgm:cxn modelId="{685C10D8-7C7E-4952-9E34-F215E14D30BE}" type="presParOf" srcId="{6FD40CE5-FF05-4442-8482-87286E94E36F}" destId="{9EC8F6A1-054A-4FFD-AF5C-9008B74BAB48}" srcOrd="0" destOrd="0" presId="urn:microsoft.com/office/officeart/2005/8/layout/hList6"/>
    <dgm:cxn modelId="{45FDB353-7E50-40BF-8F4D-404C1CE5E616}" type="presParOf" srcId="{6FD40CE5-FF05-4442-8482-87286E94E36F}" destId="{B06C871C-DB93-47AF-BB29-26788E9285FA}" srcOrd="1" destOrd="0" presId="urn:microsoft.com/office/officeart/2005/8/layout/hList6"/>
    <dgm:cxn modelId="{81B7C425-E7C2-4114-87F9-6F5810132826}" type="presParOf" srcId="{6FD40CE5-FF05-4442-8482-87286E94E36F}" destId="{7886E251-9A74-44C6-AE20-674CBD7A94F7}" srcOrd="2" destOrd="0" presId="urn:microsoft.com/office/officeart/2005/8/layout/hList6"/>
    <dgm:cxn modelId="{27A67918-3F58-445A-B6FD-5BC86AFC9BC7}" type="presParOf" srcId="{6FD40CE5-FF05-4442-8482-87286E94E36F}" destId="{22762F9E-C86A-4995-9544-B74EB0441A06}" srcOrd="3" destOrd="0" presId="urn:microsoft.com/office/officeart/2005/8/layout/hList6"/>
    <dgm:cxn modelId="{98F3DEC4-6BE6-4DE2-9386-7FDCC4C2A778}" type="presParOf" srcId="{6FD40CE5-FF05-4442-8482-87286E94E36F}" destId="{BF54D5FD-6948-4440-9F26-216048D663A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BA167-F892-4D91-8ADE-F90EEBD45AD8}">
      <dsp:nvSpPr>
        <dsp:cNvPr id="0" name=""/>
        <dsp:cNvSpPr/>
      </dsp:nvSpPr>
      <dsp:spPr>
        <a:xfrm rot="2562137">
          <a:off x="2626855" y="3681566"/>
          <a:ext cx="774572" cy="54843"/>
        </a:xfrm>
        <a:custGeom>
          <a:avLst/>
          <a:gdLst/>
          <a:ahLst/>
          <a:cxnLst/>
          <a:rect l="0" t="0" r="0" b="0"/>
          <a:pathLst>
            <a:path>
              <a:moveTo>
                <a:pt x="0" y="27421"/>
              </a:moveTo>
              <a:lnTo>
                <a:pt x="774572" y="27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A06CD-13BD-4146-8CAD-EDA53B43ADC3}">
      <dsp:nvSpPr>
        <dsp:cNvPr id="0" name=""/>
        <dsp:cNvSpPr/>
      </dsp:nvSpPr>
      <dsp:spPr>
        <a:xfrm>
          <a:off x="2729529" y="2625222"/>
          <a:ext cx="861173" cy="54843"/>
        </a:xfrm>
        <a:custGeom>
          <a:avLst/>
          <a:gdLst/>
          <a:ahLst/>
          <a:cxnLst/>
          <a:rect l="0" t="0" r="0" b="0"/>
          <a:pathLst>
            <a:path>
              <a:moveTo>
                <a:pt x="0" y="27421"/>
              </a:moveTo>
              <a:lnTo>
                <a:pt x="861173" y="27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02E84-AEDF-485B-A90A-27377AB455BD}">
      <dsp:nvSpPr>
        <dsp:cNvPr id="0" name=""/>
        <dsp:cNvSpPr/>
      </dsp:nvSpPr>
      <dsp:spPr>
        <a:xfrm rot="19026290">
          <a:off x="2661216" y="1652264"/>
          <a:ext cx="510946" cy="54843"/>
        </a:xfrm>
        <a:custGeom>
          <a:avLst/>
          <a:gdLst/>
          <a:ahLst/>
          <a:cxnLst/>
          <a:rect l="0" t="0" r="0" b="0"/>
          <a:pathLst>
            <a:path>
              <a:moveTo>
                <a:pt x="0" y="27421"/>
              </a:moveTo>
              <a:lnTo>
                <a:pt x="510946" y="27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0CD2A-59B2-44EA-BE00-0BBB167C7D1E}">
      <dsp:nvSpPr>
        <dsp:cNvPr id="0" name=""/>
        <dsp:cNvSpPr/>
      </dsp:nvSpPr>
      <dsp:spPr>
        <a:xfrm>
          <a:off x="640847" y="1424008"/>
          <a:ext cx="2457273" cy="2457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E0366-566B-4D32-8CEC-C4917D28EBD9}">
      <dsp:nvSpPr>
        <dsp:cNvPr id="0" name=""/>
        <dsp:cNvSpPr/>
      </dsp:nvSpPr>
      <dsp:spPr>
        <a:xfrm>
          <a:off x="2907017" y="-22102"/>
          <a:ext cx="1680922" cy="1859806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ndara Light" pitchFamily="34" charset="0"/>
            </a:rPr>
            <a:t>KAMPUNG MERDEKA</a:t>
          </a:r>
          <a:endParaRPr lang="en-GB" sz="1600" b="1" kern="1200" dirty="0">
            <a:latin typeface="Candara Light" pitchFamily="34" charset="0"/>
          </a:endParaRPr>
        </a:p>
      </dsp:txBody>
      <dsp:txXfrm>
        <a:off x="3153182" y="250260"/>
        <a:ext cx="1188592" cy="1315082"/>
      </dsp:txXfrm>
    </dsp:sp>
    <dsp:sp modelId="{499B9EB2-40BE-4877-9DD1-4BFE2872A5BF}">
      <dsp:nvSpPr>
        <dsp:cNvPr id="0" name=""/>
        <dsp:cNvSpPr/>
      </dsp:nvSpPr>
      <dsp:spPr>
        <a:xfrm>
          <a:off x="4477177" y="-22102"/>
          <a:ext cx="2521383" cy="185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M</a:t>
          </a: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E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R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D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E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K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>
            <a:latin typeface="Bookman Old Style" pitchFamily="18" charset="0"/>
          </a:endParaRPr>
        </a:p>
      </dsp:txBody>
      <dsp:txXfrm>
        <a:off x="4477177" y="-22102"/>
        <a:ext cx="2521383" cy="1859806"/>
      </dsp:txXfrm>
    </dsp:sp>
    <dsp:sp modelId="{FC867605-232D-4A2E-AE80-0B0A44B592B7}">
      <dsp:nvSpPr>
        <dsp:cNvPr id="0" name=""/>
        <dsp:cNvSpPr/>
      </dsp:nvSpPr>
      <dsp:spPr>
        <a:xfrm>
          <a:off x="3590702" y="1915462"/>
          <a:ext cx="1474363" cy="1474363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ndara Light" pitchFamily="34" charset="0"/>
            </a:rPr>
            <a:t>KAMPUNG MANDIRI</a:t>
          </a:r>
          <a:br>
            <a:rPr lang="en-US" sz="1600" b="1" kern="1200" dirty="0" smtClean="0">
              <a:latin typeface="Candara Light" pitchFamily="34" charset="0"/>
            </a:rPr>
          </a:br>
          <a:endParaRPr lang="en-GB" sz="1600" b="1" kern="1200" dirty="0">
            <a:latin typeface="Candara Light" pitchFamily="34" charset="0"/>
          </a:endParaRPr>
        </a:p>
      </dsp:txBody>
      <dsp:txXfrm>
        <a:off x="3806617" y="2131377"/>
        <a:ext cx="1042533" cy="1042533"/>
      </dsp:txXfrm>
    </dsp:sp>
    <dsp:sp modelId="{4252F7FB-591A-42DB-B9E3-5A23BDC04BCD}">
      <dsp:nvSpPr>
        <dsp:cNvPr id="0" name=""/>
        <dsp:cNvSpPr/>
      </dsp:nvSpPr>
      <dsp:spPr>
        <a:xfrm>
          <a:off x="5212502" y="1915462"/>
          <a:ext cx="2211545" cy="147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M</a:t>
          </a: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N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D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I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R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I</a:t>
          </a:r>
          <a:endParaRPr lang="en-US" sz="1400" b="1" kern="1200" dirty="0" smtClean="0">
            <a:latin typeface="Bookman Old Style" pitchFamily="18" charset="0"/>
          </a:endParaRPr>
        </a:p>
      </dsp:txBody>
      <dsp:txXfrm>
        <a:off x="5212502" y="1915462"/>
        <a:ext cx="2211545" cy="1474363"/>
      </dsp:txXfrm>
    </dsp:sp>
    <dsp:sp modelId="{BE9130F3-767F-4DFE-B05D-113AD747CBE3}">
      <dsp:nvSpPr>
        <dsp:cNvPr id="0" name=""/>
        <dsp:cNvSpPr/>
      </dsp:nvSpPr>
      <dsp:spPr>
        <a:xfrm>
          <a:off x="3103317" y="3734408"/>
          <a:ext cx="1474363" cy="1474363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ndara Light" pitchFamily="34" charset="0"/>
            </a:rPr>
            <a:t>KAMPUNG SANTRI</a:t>
          </a:r>
          <a:endParaRPr lang="en-GB" sz="1600" b="1" kern="1200" dirty="0">
            <a:latin typeface="Candara Light" pitchFamily="34" charset="0"/>
          </a:endParaRPr>
        </a:p>
      </dsp:txBody>
      <dsp:txXfrm>
        <a:off x="3319232" y="3950323"/>
        <a:ext cx="1042533" cy="1042533"/>
      </dsp:txXfrm>
    </dsp:sp>
    <dsp:sp modelId="{820CA542-B3BD-4F12-BB4B-0CA0E7AAD2EA}">
      <dsp:nvSpPr>
        <dsp:cNvPr id="0" name=""/>
        <dsp:cNvSpPr/>
      </dsp:nvSpPr>
      <dsp:spPr>
        <a:xfrm>
          <a:off x="4725117" y="3734408"/>
          <a:ext cx="2211545" cy="147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S</a:t>
          </a:r>
          <a:endParaRPr lang="en-GB" sz="1600" b="1" kern="1200" dirty="0">
            <a:latin typeface="Bookman Old Styl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A</a:t>
          </a:r>
          <a:endParaRPr lang="en-US" sz="1600" b="1" kern="1200" dirty="0" smtClean="0">
            <a:latin typeface="Bookman Old Styl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N</a:t>
          </a:r>
          <a:endParaRPr lang="en-US" sz="1600" b="1" kern="1200" dirty="0" smtClean="0">
            <a:latin typeface="Bookman Old Styl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T</a:t>
          </a:r>
          <a:endParaRPr lang="en-US" sz="1600" b="1" kern="1200" dirty="0" smtClean="0">
            <a:latin typeface="Bookman Old Styl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R</a:t>
          </a:r>
          <a:endParaRPr lang="en-US" sz="1600" b="1" kern="1200" dirty="0" smtClean="0">
            <a:latin typeface="Bookman Old Style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Bookman Old Style" pitchFamily="18" charset="0"/>
            </a:rPr>
            <a:t>I</a:t>
          </a:r>
          <a:endParaRPr lang="en-US" sz="1600" b="1" kern="1200" dirty="0">
            <a:latin typeface="Bookman Old Style" pitchFamily="18" charset="0"/>
          </a:endParaRPr>
        </a:p>
      </dsp:txBody>
      <dsp:txXfrm>
        <a:off x="4725117" y="3734408"/>
        <a:ext cx="2211545" cy="1474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2BAA2-7520-484F-8572-58C8E1FB4AC3}">
      <dsp:nvSpPr>
        <dsp:cNvPr id="0" name=""/>
        <dsp:cNvSpPr/>
      </dsp:nvSpPr>
      <dsp:spPr>
        <a:xfrm rot="5400000">
          <a:off x="4407867" y="-1664076"/>
          <a:ext cx="154746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S</a:t>
          </a: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K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I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N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H</a:t>
          </a:r>
          <a:endParaRPr lang="en-US" sz="1400" b="1" kern="1200" dirty="0">
            <a:latin typeface="Bookman Old Style" pitchFamily="18" charset="0"/>
          </a:endParaRPr>
        </a:p>
      </dsp:txBody>
      <dsp:txXfrm rot="-5400000">
        <a:off x="2743200" y="76132"/>
        <a:ext cx="4801259" cy="1396383"/>
      </dsp:txXfrm>
    </dsp:sp>
    <dsp:sp modelId="{B30E4D5C-3BA8-4816-B05F-0946F50057CD}">
      <dsp:nvSpPr>
        <dsp:cNvPr id="0" name=""/>
        <dsp:cNvSpPr/>
      </dsp:nvSpPr>
      <dsp:spPr>
        <a:xfrm>
          <a:off x="0" y="216026"/>
          <a:ext cx="2743200" cy="1116592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2"/>
              </a:solidFill>
              <a:latin typeface="Candara Light" pitchFamily="34" charset="0"/>
            </a:rPr>
            <a:t>KAMPUNG SAKINAH</a:t>
          </a:r>
          <a:endParaRPr lang="en-GB" sz="3000" b="1" kern="1200" dirty="0">
            <a:solidFill>
              <a:schemeClr val="tx2"/>
            </a:solidFill>
            <a:latin typeface="Candara Light" pitchFamily="34" charset="0"/>
          </a:endParaRPr>
        </a:p>
      </dsp:txBody>
      <dsp:txXfrm>
        <a:off x="54508" y="270534"/>
        <a:ext cx="2634184" cy="1007576"/>
      </dsp:txXfrm>
    </dsp:sp>
    <dsp:sp modelId="{C8062A38-AF8A-4A4A-A040-E177C4914DC2}">
      <dsp:nvSpPr>
        <dsp:cNvPr id="0" name=""/>
        <dsp:cNvSpPr/>
      </dsp:nvSpPr>
      <dsp:spPr>
        <a:xfrm rot="5400000">
          <a:off x="4407867" y="-19895"/>
          <a:ext cx="154746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M</a:t>
          </a: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W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D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b="1" kern="1200" dirty="0" err="1" smtClean="0">
              <a:latin typeface="Bookman Old Style" pitchFamily="18" charset="0"/>
            </a:rPr>
            <a:t>H</a:t>
          </a:r>
          <a:endParaRPr lang="en-US" sz="1400" b="1" kern="1200" dirty="0">
            <a:latin typeface="Bookman Old Style" pitchFamily="18" charset="0"/>
          </a:endParaRPr>
        </a:p>
      </dsp:txBody>
      <dsp:txXfrm rot="-5400000">
        <a:off x="2743200" y="1720314"/>
        <a:ext cx="4801259" cy="1396383"/>
      </dsp:txXfrm>
    </dsp:sp>
    <dsp:sp modelId="{6AFAC4BF-EA0C-4C70-AF0A-9A26FD9B1B75}">
      <dsp:nvSpPr>
        <dsp:cNvPr id="0" name=""/>
        <dsp:cNvSpPr/>
      </dsp:nvSpPr>
      <dsp:spPr>
        <a:xfrm>
          <a:off x="0" y="1872211"/>
          <a:ext cx="2743200" cy="1092587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accent2">
                  <a:lumMod val="50000"/>
                </a:schemeClr>
              </a:solidFill>
              <a:latin typeface="Candara Light" pitchFamily="34" charset="0"/>
            </a:rPr>
            <a:t>KAMPUNG MAWADAH</a:t>
          </a:r>
          <a:endParaRPr lang="en-GB" sz="3000" b="1" kern="1200" dirty="0">
            <a:solidFill>
              <a:schemeClr val="accent2">
                <a:lumMod val="50000"/>
              </a:schemeClr>
            </a:solidFill>
            <a:latin typeface="Candara Light" pitchFamily="34" charset="0"/>
          </a:endParaRPr>
        </a:p>
      </dsp:txBody>
      <dsp:txXfrm>
        <a:off x="53336" y="1925547"/>
        <a:ext cx="2636528" cy="985915"/>
      </dsp:txXfrm>
    </dsp:sp>
    <dsp:sp modelId="{3E353E66-0327-414B-8988-1F7F846BDB1C}">
      <dsp:nvSpPr>
        <dsp:cNvPr id="0" name=""/>
        <dsp:cNvSpPr/>
      </dsp:nvSpPr>
      <dsp:spPr>
        <a:xfrm rot="5400000">
          <a:off x="4407867" y="1624286"/>
          <a:ext cx="1547465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>
              <a:latin typeface="Bookman Old Style" pitchFamily="18" charset="0"/>
            </a:rPr>
            <a:t>R</a:t>
          </a:r>
          <a:endParaRPr lang="en-GB" sz="1400" b="1" kern="1200" dirty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H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M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A</a:t>
          </a:r>
          <a:endParaRPr lang="en-US" sz="1400" b="1" kern="1200" dirty="0" smtClean="0">
            <a:latin typeface="Bookman Old Style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Bookman Old Style" pitchFamily="18" charset="0"/>
            </a:rPr>
            <a:t>H</a:t>
          </a:r>
          <a:endParaRPr lang="en-US" sz="1400" b="1" kern="1200" dirty="0">
            <a:latin typeface="Bookman Old Style" pitchFamily="18" charset="0"/>
          </a:endParaRPr>
        </a:p>
      </dsp:txBody>
      <dsp:txXfrm rot="-5400000">
        <a:off x="2743200" y="3364495"/>
        <a:ext cx="4801259" cy="1396383"/>
      </dsp:txXfrm>
    </dsp:sp>
    <dsp:sp modelId="{2B95B1EA-3527-4214-B640-27DA343E53D2}">
      <dsp:nvSpPr>
        <dsp:cNvPr id="0" name=""/>
        <dsp:cNvSpPr/>
      </dsp:nvSpPr>
      <dsp:spPr>
        <a:xfrm>
          <a:off x="0" y="3528395"/>
          <a:ext cx="2743200" cy="1068582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Candara Light" pitchFamily="34" charset="0"/>
            </a:rPr>
            <a:t>KAMPUNG RAHMAH</a:t>
          </a:r>
          <a:endParaRPr lang="en-GB" sz="3000" b="1" kern="1200" dirty="0">
            <a:latin typeface="Candara Light" pitchFamily="34" charset="0"/>
          </a:endParaRPr>
        </a:p>
      </dsp:txBody>
      <dsp:txXfrm>
        <a:off x="52164" y="3580559"/>
        <a:ext cx="2638872" cy="9642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8F6A1-054A-4FFD-AF5C-9008B74BAB48}">
      <dsp:nvSpPr>
        <dsp:cNvPr id="0" name=""/>
        <dsp:cNvSpPr/>
      </dsp:nvSpPr>
      <dsp:spPr>
        <a:xfrm rot="16200000">
          <a:off x="-890706" y="891744"/>
          <a:ext cx="4480272" cy="2696783"/>
        </a:xfrm>
        <a:prstGeom prst="flowChartManualOperation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ndara Light" pitchFamily="34" charset="0"/>
            </a:rPr>
            <a:t>KAMPUNG HASANAH </a:t>
          </a:r>
          <a:endParaRPr lang="en-GB" sz="2400" b="1" kern="1200" dirty="0">
            <a:latin typeface="Candara Light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Harmoni</a:t>
          </a:r>
          <a:endParaRPr lang="en-GB" sz="1800" b="1" kern="1200" dirty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Asri</a:t>
          </a:r>
          <a:endParaRPr lang="en-US" sz="1800" b="1" kern="1200" dirty="0" smtClean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Bookman Old Style" pitchFamily="18" charset="0"/>
            </a:rPr>
            <a:t>Sejahtera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Aman</a:t>
          </a:r>
          <a:endParaRPr lang="en-US" sz="1800" b="1" kern="1200" dirty="0" smtClean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Nyaman</a:t>
          </a:r>
          <a:endParaRPr lang="en-US" sz="1800" b="1" kern="1200" dirty="0" smtClean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Adil</a:t>
          </a:r>
          <a:endParaRPr lang="en-US" sz="1800" b="1" kern="1200" dirty="0" smtClean="0">
            <a:latin typeface="Bookman Old Style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err="1" smtClean="0">
              <a:latin typeface="Bookman Old Style" pitchFamily="18" charset="0"/>
            </a:rPr>
            <a:t>Harmoni</a:t>
          </a:r>
          <a:endParaRPr lang="en-US" sz="1800" b="1" kern="1200" dirty="0">
            <a:latin typeface="Bookman Old Style" pitchFamily="18" charset="0"/>
          </a:endParaRPr>
        </a:p>
      </dsp:txBody>
      <dsp:txXfrm rot="5400000">
        <a:off x="1039" y="896053"/>
        <a:ext cx="2696783" cy="2688164"/>
      </dsp:txXfrm>
    </dsp:sp>
    <dsp:sp modelId="{7886E251-9A74-44C6-AE20-674CBD7A94F7}">
      <dsp:nvSpPr>
        <dsp:cNvPr id="0" name=""/>
        <dsp:cNvSpPr/>
      </dsp:nvSpPr>
      <dsp:spPr>
        <a:xfrm rot="16200000">
          <a:off x="2008336" y="891744"/>
          <a:ext cx="4480272" cy="2696783"/>
        </a:xfrm>
        <a:prstGeom prst="flowChartManualOperati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25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Candara Light" pitchFamily="34" charset="0"/>
            </a:rPr>
            <a:t>KAMPUNG MALIHAH</a:t>
          </a:r>
          <a:endParaRPr lang="en-GB" sz="2200" b="1" kern="1200" dirty="0">
            <a:latin typeface="Candara Light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Makmur</a:t>
          </a:r>
          <a:endParaRPr lang="en-GB" sz="1700" b="1" kern="1200" dirty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Aman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Luwes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Bookman Old Style" pitchFamily="18" charset="0"/>
            </a:rPr>
            <a:t>Indah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Harmoni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Asri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 rot="5400000">
        <a:off x="2900081" y="896053"/>
        <a:ext cx="2696783" cy="2688164"/>
      </dsp:txXfrm>
    </dsp:sp>
    <dsp:sp modelId="{BF54D5FD-6948-4440-9F26-216048D663A6}">
      <dsp:nvSpPr>
        <dsp:cNvPr id="0" name=""/>
        <dsp:cNvSpPr/>
      </dsp:nvSpPr>
      <dsp:spPr>
        <a:xfrm rot="16200000">
          <a:off x="4907378" y="891744"/>
          <a:ext cx="4480272" cy="2696783"/>
        </a:xfrm>
        <a:prstGeom prst="flowChartManualOperati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25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Candara Light" pitchFamily="34" charset="0"/>
            </a:rPr>
            <a:t>KAMPUNG HAMIDAH</a:t>
          </a:r>
          <a:endParaRPr lang="en-GB" sz="2200" b="1" kern="1200" dirty="0">
            <a:latin typeface="Candara Light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Harmoni</a:t>
          </a:r>
          <a:endParaRPr lang="en-GB" sz="1700" b="1" kern="1200" dirty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Aman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Makmur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Bookman Old Style" pitchFamily="18" charset="0"/>
            </a:rPr>
            <a:t>Indah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Damai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Bookman Old Style" pitchFamily="18" charset="0"/>
            </a:rPr>
            <a:t>Asri</a:t>
          </a:r>
          <a:endParaRPr lang="en-US" sz="1700" b="1" kern="1200" dirty="0" smtClean="0">
            <a:latin typeface="Bookman Old Style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 smtClean="0"/>
        </a:p>
      </dsp:txBody>
      <dsp:txXfrm rot="5400000">
        <a:off x="5799123" y="896053"/>
        <a:ext cx="2696783" cy="2688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19732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333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49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9943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96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93" cy="5143522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6135"/>
            <a:ext cx="1085915" cy="1007345"/>
          </a:xfrm>
          <a:custGeom>
            <a:avLst/>
            <a:gdLst/>
            <a:ahLst/>
            <a:cxnLst/>
            <a:rect l="l" t="t" r="r" b="b"/>
            <a:pathLst>
              <a:path w="11195" h="10385" extrusionOk="0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1936023" cy="2500369"/>
          </a:xfrm>
          <a:custGeom>
            <a:avLst/>
            <a:gdLst/>
            <a:ahLst/>
            <a:cxnLst/>
            <a:rect l="l" t="t" r="r" b="b"/>
            <a:pathLst>
              <a:path w="19959" h="25777" extrusionOk="0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221665" y="0"/>
            <a:ext cx="971649" cy="843027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3954" cy="5143389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235802" y="2802078"/>
            <a:ext cx="1905613" cy="1255536"/>
          </a:xfrm>
          <a:custGeom>
            <a:avLst/>
            <a:gdLst/>
            <a:ahLst/>
            <a:cxnLst/>
            <a:rect l="l" t="t" r="r" b="b"/>
            <a:pathLst>
              <a:path w="19646" h="12944" extrusionOk="0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136091"/>
            <a:ext cx="1085984" cy="1007319"/>
          </a:xfrm>
          <a:custGeom>
            <a:avLst/>
            <a:gdLst/>
            <a:ahLst/>
            <a:cxnLst/>
            <a:rect l="l" t="t" r="r" b="b"/>
            <a:pathLst>
              <a:path w="11196" h="10385" extrusionOk="0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1B148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1936070" cy="2500305"/>
          </a:xfrm>
          <a:custGeom>
            <a:avLst/>
            <a:gdLst/>
            <a:ahLst/>
            <a:cxnLst/>
            <a:rect l="l" t="t" r="r" b="b"/>
            <a:pathLst>
              <a:path w="19960" h="25777" extrusionOk="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1B148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2221739" y="0"/>
            <a:ext cx="971624" cy="843005"/>
          </a:xfrm>
          <a:custGeom>
            <a:avLst/>
            <a:gdLst/>
            <a:ahLst/>
            <a:cxnLst/>
            <a:rect l="l" t="t" r="r" b="b"/>
            <a:pathLst>
              <a:path w="10017" h="8691" extrusionOk="0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1B148"/>
              </a:solidFill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1680587" y="3914645"/>
            <a:ext cx="1491337" cy="1228764"/>
          </a:xfrm>
          <a:custGeom>
            <a:avLst/>
            <a:gdLst/>
            <a:ahLst/>
            <a:cxnLst/>
            <a:rect l="l" t="t" r="r" b="b"/>
            <a:pathLst>
              <a:path w="15375" h="12668" extrusionOk="0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9144093" cy="5143522"/>
          </a:xfrm>
          <a:custGeom>
            <a:avLst/>
            <a:gdLst/>
            <a:ahLst/>
            <a:cxnLst/>
            <a:rect l="l" t="t" r="r" b="b"/>
            <a:pathLst>
              <a:path w="94269" h="53026" extrusionOk="0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650244" y="3237827"/>
            <a:ext cx="930521" cy="1355672"/>
          </a:xfrm>
          <a:custGeom>
            <a:avLst/>
            <a:gdLst/>
            <a:ahLst/>
            <a:cxnLst/>
            <a:rect l="l" t="t" r="r" b="b"/>
            <a:pathLst>
              <a:path w="9593" h="13976" extrusionOk="0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602686" y="3512916"/>
            <a:ext cx="1278848" cy="1021604"/>
          </a:xfrm>
          <a:custGeom>
            <a:avLst/>
            <a:gdLst/>
            <a:ahLst/>
            <a:cxnLst/>
            <a:rect l="l" t="t" r="r" b="b"/>
            <a:pathLst>
              <a:path w="13184" h="10532" extrusionOk="0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991883" y="3961149"/>
            <a:ext cx="566286" cy="927029"/>
          </a:xfrm>
          <a:custGeom>
            <a:avLst/>
            <a:gdLst/>
            <a:ahLst/>
            <a:cxnLst/>
            <a:rect l="l" t="t" r="r" b="b"/>
            <a:pathLst>
              <a:path w="5838" h="9557" extrusionOk="0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2514602"/>
            <a:ext cx="1378855" cy="1907408"/>
          </a:xfrm>
          <a:custGeom>
            <a:avLst/>
            <a:gdLst/>
            <a:ahLst/>
            <a:cxnLst/>
            <a:rect l="l" t="t" r="r" b="b"/>
            <a:pathLst>
              <a:path w="14215" h="19664" extrusionOk="0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2114578" y="0"/>
            <a:ext cx="1107352" cy="964471"/>
          </a:xfrm>
          <a:custGeom>
            <a:avLst/>
            <a:gdLst/>
            <a:ahLst/>
            <a:cxnLst/>
            <a:rect l="l" t="t" r="r" b="b"/>
            <a:pathLst>
              <a:path w="11416" h="9943" extrusionOk="0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7600940" y="421461"/>
            <a:ext cx="1543076" cy="2686124"/>
          </a:xfrm>
          <a:custGeom>
            <a:avLst/>
            <a:gdLst/>
            <a:ahLst/>
            <a:cxnLst/>
            <a:rect l="l" t="t" r="r" b="b"/>
            <a:pathLst>
              <a:path w="15908" h="27692" extrusionOk="0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⊷"/>
              <a:defRPr sz="2600" i="1">
                <a:solidFill>
                  <a:schemeClr val="accent2"/>
                </a:solidFill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⊶"/>
              <a:defRPr sz="2600" i="1">
                <a:solidFill>
                  <a:schemeClr val="accent2"/>
                </a:solidFill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⊸"/>
              <a:defRPr sz="2600" i="1">
                <a:solidFill>
                  <a:schemeClr val="accent2"/>
                </a:solidFill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2600" i="1">
                <a:solidFill>
                  <a:schemeClr val="accent2"/>
                </a:solidFill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2600" i="1">
                <a:solidFill>
                  <a:schemeClr val="accent2"/>
                </a:solidFill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2600" i="1">
                <a:solidFill>
                  <a:schemeClr val="accent2"/>
                </a:solidFill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●"/>
              <a:defRPr sz="2600" i="1">
                <a:solidFill>
                  <a:schemeClr val="accent2"/>
                </a:solidFill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○"/>
              <a:defRPr sz="2600" i="1">
                <a:solidFill>
                  <a:schemeClr val="accent2"/>
                </a:solidFill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600"/>
              <a:buChar char="■"/>
              <a:defRPr sz="2600" i="1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dk1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chemeClr val="dk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0" y="0"/>
            <a:ext cx="9143954" cy="5143389"/>
          </a:xfrm>
          <a:custGeom>
            <a:avLst/>
            <a:gdLst/>
            <a:ahLst/>
            <a:cxnLst/>
            <a:rect l="l" t="t" r="r" b="b"/>
            <a:pathLst>
              <a:path w="94270" h="53026" extrusionOk="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2007373" y="2801981"/>
            <a:ext cx="1494925" cy="907315"/>
          </a:xfrm>
          <a:custGeom>
            <a:avLst/>
            <a:gdLst/>
            <a:ahLst/>
            <a:cxnLst/>
            <a:rect l="l" t="t" r="r" b="b"/>
            <a:pathLst>
              <a:path w="15412" h="9354" extrusionOk="0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 rot="758744">
            <a:off x="1198314" y="3395329"/>
            <a:ext cx="582376" cy="869781"/>
          </a:xfrm>
          <a:custGeom>
            <a:avLst/>
            <a:gdLst/>
            <a:ahLst/>
            <a:cxnLst/>
            <a:rect l="l" t="t" r="r" b="b"/>
            <a:pathLst>
              <a:path w="6004" h="8967" extrusionOk="0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1993115" y="0"/>
            <a:ext cx="1828888" cy="1393078"/>
          </a:xfrm>
          <a:custGeom>
            <a:avLst/>
            <a:gdLst/>
            <a:ahLst/>
            <a:cxnLst/>
            <a:rect l="l" t="t" r="r" b="b"/>
            <a:pathLst>
              <a:path w="18855" h="14362" extrusionOk="0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1793105" y="4243274"/>
            <a:ext cx="1271637" cy="900137"/>
          </a:xfrm>
          <a:custGeom>
            <a:avLst/>
            <a:gdLst/>
            <a:ahLst/>
            <a:cxnLst/>
            <a:rect l="l" t="t" r="r" b="b"/>
            <a:pathLst>
              <a:path w="13110" h="9280" extrusionOk="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2907418"/>
            <a:ext cx="971624" cy="1607346"/>
          </a:xfrm>
          <a:custGeom>
            <a:avLst/>
            <a:gdLst/>
            <a:ahLst/>
            <a:cxnLst/>
            <a:rect l="l" t="t" r="r" b="b"/>
            <a:pathLst>
              <a:path w="10017" h="16571" extrusionOk="0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Dosis ExtraLight"/>
              <a:buNone/>
              <a:defRPr sz="3600">
                <a:solidFill>
                  <a:schemeClr val="accent1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⊷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⊶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Pontano Sans"/>
              <a:buChar char="⊸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●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○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ntano Sans"/>
              <a:buChar char="■"/>
              <a:defRPr sz="2400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300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899592" y="699542"/>
            <a:ext cx="5544616" cy="187220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5400" b="1" dirty="0" smtClean="0">
                <a:solidFill>
                  <a:schemeClr val="accent2">
                    <a:lumMod val="50000"/>
                  </a:schemeClr>
                </a:solidFill>
                <a:latin typeface="Felix Titling" pitchFamily="82" charset="0"/>
              </a:rPr>
              <a:t>QARYAH THAYYIBAH</a:t>
            </a:r>
            <a:endParaRPr sz="5400" b="1" dirty="0">
              <a:solidFill>
                <a:schemeClr val="accent2">
                  <a:lumMod val="50000"/>
                </a:schemeClr>
              </a:solidFill>
              <a:latin typeface="Felix Titling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7143746"/>
              </p:ext>
            </p:extLst>
          </p:nvPr>
        </p:nvGraphicFramePr>
        <p:xfrm>
          <a:off x="395536" y="-92546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2397430"/>
            <a:ext cx="1368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okman Old Style" charset="0"/>
                <a:ea typeface="Bookman Old Style" charset="0"/>
                <a:cs typeface="Bookman Old Style" charset="0"/>
              </a:rPr>
              <a:t>JARGON</a:t>
            </a:r>
            <a:endParaRPr lang="en-US" sz="2000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8247683"/>
              </p:ext>
            </p:extLst>
          </p:nvPr>
        </p:nvGraphicFramePr>
        <p:xfrm>
          <a:off x="539552" y="339502"/>
          <a:ext cx="7620000" cy="4837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sldNum" idx="12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28176"/>
              </p:ext>
            </p:extLst>
          </p:nvPr>
        </p:nvGraphicFramePr>
        <p:xfrm>
          <a:off x="395536" y="539750"/>
          <a:ext cx="849694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lanio template">
  <a:themeElements>
    <a:clrScheme name="Custom 347">
      <a:dk1>
        <a:srgbClr val="484F56"/>
      </a:dk1>
      <a:lt1>
        <a:srgbClr val="FFFFFF"/>
      </a:lt1>
      <a:dk2>
        <a:srgbClr val="666666"/>
      </a:dk2>
      <a:lt2>
        <a:srgbClr val="EEF1F3"/>
      </a:lt2>
      <a:accent1>
        <a:srgbClr val="9BCF63"/>
      </a:accent1>
      <a:accent2>
        <a:srgbClr val="51B148"/>
      </a:accent2>
      <a:accent3>
        <a:srgbClr val="B8F567"/>
      </a:accent3>
      <a:accent4>
        <a:srgbClr val="484F56"/>
      </a:accent4>
      <a:accent5>
        <a:srgbClr val="89A8BF"/>
      </a:accent5>
      <a:accent6>
        <a:srgbClr val="E0E8EE"/>
      </a:accent6>
      <a:hlink>
        <a:srgbClr val="9BCF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</Words>
  <Application>Microsoft Macintosh PowerPoint</Application>
  <PresentationFormat>On-screen Show (16:9)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Bookman Old Style</vt:lpstr>
      <vt:lpstr>Candara Light</vt:lpstr>
      <vt:lpstr>Dosis</vt:lpstr>
      <vt:lpstr>Dosis ExtraLight</vt:lpstr>
      <vt:lpstr>Felix Titling</vt:lpstr>
      <vt:lpstr>Pontano Sans</vt:lpstr>
      <vt:lpstr>Arial</vt:lpstr>
      <vt:lpstr>Solanio template</vt:lpstr>
      <vt:lpstr>QARYAH THAYYIBAH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WINDOWS 10</dc:creator>
  <cp:lastModifiedBy>Microsoft Office User</cp:lastModifiedBy>
  <cp:revision>8</cp:revision>
  <dcterms:modified xsi:type="dcterms:W3CDTF">2020-07-19T02:28:12Z</dcterms:modified>
</cp:coreProperties>
</file>